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Lst>
  <p:notesMasterIdLst>
    <p:notesMasterId r:id="rId45"/>
  </p:notesMasterIdLst>
  <p:sldIdLst>
    <p:sldId id="256" r:id="rId2"/>
    <p:sldId id="257" r:id="rId3"/>
    <p:sldId id="258" r:id="rId4"/>
    <p:sldId id="278" r:id="rId5"/>
    <p:sldId id="279" r:id="rId6"/>
    <p:sldId id="261" r:id="rId7"/>
    <p:sldId id="262" r:id="rId8"/>
    <p:sldId id="263" r:id="rId9"/>
    <p:sldId id="264" r:id="rId10"/>
    <p:sldId id="287" r:id="rId11"/>
    <p:sldId id="290" r:id="rId12"/>
    <p:sldId id="293" r:id="rId13"/>
    <p:sldId id="291" r:id="rId14"/>
    <p:sldId id="292" r:id="rId15"/>
    <p:sldId id="294" r:id="rId16"/>
    <p:sldId id="265" r:id="rId17"/>
    <p:sldId id="266" r:id="rId18"/>
    <p:sldId id="267" r:id="rId19"/>
    <p:sldId id="289" r:id="rId20"/>
    <p:sldId id="288" r:id="rId21"/>
    <p:sldId id="285" r:id="rId22"/>
    <p:sldId id="268" r:id="rId23"/>
    <p:sldId id="269" r:id="rId24"/>
    <p:sldId id="286" r:id="rId25"/>
    <p:sldId id="280" r:id="rId26"/>
    <p:sldId id="296" r:id="rId27"/>
    <p:sldId id="270" r:id="rId28"/>
    <p:sldId id="271" r:id="rId29"/>
    <p:sldId id="284" r:id="rId30"/>
    <p:sldId id="297" r:id="rId31"/>
    <p:sldId id="272" r:id="rId32"/>
    <p:sldId id="273" r:id="rId33"/>
    <p:sldId id="283" r:id="rId34"/>
    <p:sldId id="274" r:id="rId35"/>
    <p:sldId id="275" r:id="rId36"/>
    <p:sldId id="281" r:id="rId37"/>
    <p:sldId id="299" r:id="rId38"/>
    <p:sldId id="298" r:id="rId39"/>
    <p:sldId id="301" r:id="rId40"/>
    <p:sldId id="302" r:id="rId41"/>
    <p:sldId id="303" r:id="rId42"/>
    <p:sldId id="295" r:id="rId43"/>
    <p:sldId id="276" r:id="rId44"/>
  </p:sldIdLst>
  <p:sldSz cx="9144000" cy="5143500" type="screen16x9"/>
  <p:notesSz cx="6858000" cy="9144000"/>
  <p:embeddedFontLst>
    <p:embeddedFont>
      <p:font typeface="72" panose="020B0503030000000003" pitchFamily="34" charset="0"/>
      <p:regular r:id="rId46"/>
      <p:bold r:id="rId47"/>
      <p:italic r:id="rId48"/>
      <p:boldItalic r:id="rId49"/>
    </p:embeddedFont>
    <p:embeddedFont>
      <p:font typeface="Cascadia Mono SemiBold" panose="020B0609020000020004" pitchFamily="49" charset="0"/>
      <p:bold r:id="rId50"/>
      <p:boldItalic r:id="rId51"/>
    </p:embeddedFont>
    <p:embeddedFont>
      <p:font typeface="JasmineUPC" panose="02020603050405020304" pitchFamily="18" charset="-34"/>
      <p:regular r:id="rId52"/>
    </p:embeddedFont>
    <p:embeddedFont>
      <p:font typeface="Lato" panose="020F0502020204030203"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640AE-D391-42D6-AC50-009F98EE6A6F}" v="12" dt="2024-04-25T04:28:40.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25" y="-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dhu sri" userId="05af1e9b1b8cb156" providerId="LiveId" clId="{3D9640AE-D391-42D6-AC50-009F98EE6A6F}"/>
    <pc:docChg chg="undo custSel addSld delSld modSld sldOrd">
      <pc:chgData name="bindhu sri" userId="05af1e9b1b8cb156" providerId="LiveId" clId="{3D9640AE-D391-42D6-AC50-009F98EE6A6F}" dt="2024-04-25T04:29:20.728" v="716" actId="47"/>
      <pc:docMkLst>
        <pc:docMk/>
      </pc:docMkLst>
      <pc:sldChg chg="modSp mod">
        <pc:chgData name="bindhu sri" userId="05af1e9b1b8cb156" providerId="LiveId" clId="{3D9640AE-D391-42D6-AC50-009F98EE6A6F}" dt="2024-04-25T04:05:27.172" v="83" actId="1076"/>
        <pc:sldMkLst>
          <pc:docMk/>
          <pc:sldMk cId="0" sldId="256"/>
        </pc:sldMkLst>
        <pc:spChg chg="mod">
          <ac:chgData name="bindhu sri" userId="05af1e9b1b8cb156" providerId="LiveId" clId="{3D9640AE-D391-42D6-AC50-009F98EE6A6F}" dt="2024-04-25T04:05:07.593" v="81" actId="122"/>
          <ac:spMkLst>
            <pc:docMk/>
            <pc:sldMk cId="0" sldId="256"/>
            <ac:spMk id="95" creationId="{00000000-0000-0000-0000-000000000000}"/>
          </ac:spMkLst>
        </pc:spChg>
        <pc:spChg chg="mod">
          <ac:chgData name="bindhu sri" userId="05af1e9b1b8cb156" providerId="LiveId" clId="{3D9640AE-D391-42D6-AC50-009F98EE6A6F}" dt="2024-04-25T04:05:27.172" v="83" actId="1076"/>
          <ac:spMkLst>
            <pc:docMk/>
            <pc:sldMk cId="0" sldId="256"/>
            <ac:spMk id="96" creationId="{00000000-0000-0000-0000-000000000000}"/>
          </ac:spMkLst>
        </pc:spChg>
      </pc:sldChg>
      <pc:sldChg chg="modSp mod">
        <pc:chgData name="bindhu sri" userId="05af1e9b1b8cb156" providerId="LiveId" clId="{3D9640AE-D391-42D6-AC50-009F98EE6A6F}" dt="2024-04-25T03:59:12.269" v="55" actId="1036"/>
        <pc:sldMkLst>
          <pc:docMk/>
          <pc:sldMk cId="0" sldId="262"/>
        </pc:sldMkLst>
        <pc:picChg chg="mod">
          <ac:chgData name="bindhu sri" userId="05af1e9b1b8cb156" providerId="LiveId" clId="{3D9640AE-D391-42D6-AC50-009F98EE6A6F}" dt="2024-04-25T03:59:12.269" v="55" actId="1036"/>
          <ac:picMkLst>
            <pc:docMk/>
            <pc:sldMk cId="0" sldId="262"/>
            <ac:picMk id="154" creationId="{00000000-0000-0000-0000-000000000000}"/>
          </ac:picMkLst>
        </pc:picChg>
      </pc:sldChg>
      <pc:sldChg chg="addSp delSp modSp mod">
        <pc:chgData name="bindhu sri" userId="05af1e9b1b8cb156" providerId="LiveId" clId="{3D9640AE-D391-42D6-AC50-009F98EE6A6F}" dt="2024-04-25T04:03:44.979" v="70" actId="113"/>
        <pc:sldMkLst>
          <pc:docMk/>
          <pc:sldMk cId="3528645028" sldId="287"/>
        </pc:sldMkLst>
        <pc:spChg chg="mod">
          <ac:chgData name="bindhu sri" userId="05af1e9b1b8cb156" providerId="LiveId" clId="{3D9640AE-D391-42D6-AC50-009F98EE6A6F}" dt="2024-04-25T04:03:44.979" v="70" actId="113"/>
          <ac:spMkLst>
            <pc:docMk/>
            <pc:sldMk cId="3528645028" sldId="287"/>
            <ac:spMk id="2" creationId="{B73C3683-6E26-6BA3-77DD-732E69265B4B}"/>
          </ac:spMkLst>
        </pc:spChg>
        <pc:spChg chg="del">
          <ac:chgData name="bindhu sri" userId="05af1e9b1b8cb156" providerId="LiveId" clId="{3D9640AE-D391-42D6-AC50-009F98EE6A6F}" dt="2024-04-25T04:03:20.873" v="67" actId="26606"/>
          <ac:spMkLst>
            <pc:docMk/>
            <pc:sldMk cId="3528645028" sldId="287"/>
            <ac:spMk id="9" creationId="{BCED4D40-4B67-4331-AC48-79B82B4A47D8}"/>
          </ac:spMkLst>
        </pc:spChg>
        <pc:spChg chg="del">
          <ac:chgData name="bindhu sri" userId="05af1e9b1b8cb156" providerId="LiveId" clId="{3D9640AE-D391-42D6-AC50-009F98EE6A6F}" dt="2024-04-25T04:03:20.873" v="67" actId="26606"/>
          <ac:spMkLst>
            <pc:docMk/>
            <pc:sldMk cId="3528645028" sldId="287"/>
            <ac:spMk id="11" creationId="{670CEDEF-4F34-412E-84EE-329C1E936AF5}"/>
          </ac:spMkLst>
        </pc:spChg>
        <pc:spChg chg="add">
          <ac:chgData name="bindhu sri" userId="05af1e9b1b8cb156" providerId="LiveId" clId="{3D9640AE-D391-42D6-AC50-009F98EE6A6F}" dt="2024-04-25T04:03:20.873" v="67" actId="26606"/>
          <ac:spMkLst>
            <pc:docMk/>
            <pc:sldMk cId="3528645028" sldId="287"/>
            <ac:spMk id="16" creationId="{AF1E5E62-9EB9-408E-AE53-A04A4C8110DE}"/>
          </ac:spMkLst>
        </pc:spChg>
        <pc:spChg chg="add">
          <ac:chgData name="bindhu sri" userId="05af1e9b1b8cb156" providerId="LiveId" clId="{3D9640AE-D391-42D6-AC50-009F98EE6A6F}" dt="2024-04-25T04:03:20.873" v="67" actId="26606"/>
          <ac:spMkLst>
            <pc:docMk/>
            <pc:sldMk cId="3528645028" sldId="287"/>
            <ac:spMk id="18" creationId="{9C5704B2-7C5B-4738-AF0D-4A2756A69FA1}"/>
          </ac:spMkLst>
        </pc:spChg>
        <pc:spChg chg="add">
          <ac:chgData name="bindhu sri" userId="05af1e9b1b8cb156" providerId="LiveId" clId="{3D9640AE-D391-42D6-AC50-009F98EE6A6F}" dt="2024-04-25T04:03:20.873" v="67" actId="26606"/>
          <ac:spMkLst>
            <pc:docMk/>
            <pc:sldMk cId="3528645028" sldId="287"/>
            <ac:spMk id="20" creationId="{DFB36DC4-A410-4DF1-8453-1D85743F5E07}"/>
          </ac:spMkLst>
        </pc:spChg>
        <pc:picChg chg="del">
          <ac:chgData name="bindhu sri" userId="05af1e9b1b8cb156" providerId="LiveId" clId="{3D9640AE-D391-42D6-AC50-009F98EE6A6F}" dt="2024-04-25T04:02:48.270" v="56" actId="478"/>
          <ac:picMkLst>
            <pc:docMk/>
            <pc:sldMk cId="3528645028" sldId="287"/>
            <ac:picMk id="4" creationId="{EB7D6BBF-9A47-D59F-44BC-907B619A81A0}"/>
          </ac:picMkLst>
        </pc:picChg>
        <pc:picChg chg="add mod">
          <ac:chgData name="bindhu sri" userId="05af1e9b1b8cb156" providerId="LiveId" clId="{3D9640AE-D391-42D6-AC50-009F98EE6A6F}" dt="2024-04-25T04:03:20.873" v="67" actId="26606"/>
          <ac:picMkLst>
            <pc:docMk/>
            <pc:sldMk cId="3528645028" sldId="287"/>
            <ac:picMk id="6" creationId="{08918865-F447-8E47-EF7F-F4A56F63979F}"/>
          </ac:picMkLst>
        </pc:picChg>
      </pc:sldChg>
      <pc:sldChg chg="addSp delSp modSp new mod ord setBg">
        <pc:chgData name="bindhu sri" userId="05af1e9b1b8cb156" providerId="LiveId" clId="{3D9640AE-D391-42D6-AC50-009F98EE6A6F}" dt="2024-04-25T04:25:51.829" v="591"/>
        <pc:sldMkLst>
          <pc:docMk/>
          <pc:sldMk cId="2342734505" sldId="295"/>
        </pc:sldMkLst>
        <pc:spChg chg="mod">
          <ac:chgData name="bindhu sri" userId="05af1e9b1b8cb156" providerId="LiveId" clId="{3D9640AE-D391-42D6-AC50-009F98EE6A6F}" dt="2024-04-25T04:12:34.193" v="111" actId="27636"/>
          <ac:spMkLst>
            <pc:docMk/>
            <pc:sldMk cId="2342734505" sldId="295"/>
            <ac:spMk id="2" creationId="{1ECAC44E-81A1-147F-60CA-E955F163E11C}"/>
          </ac:spMkLst>
        </pc:spChg>
        <pc:spChg chg="add del">
          <ac:chgData name="bindhu sri" userId="05af1e9b1b8cb156" providerId="LiveId" clId="{3D9640AE-D391-42D6-AC50-009F98EE6A6F}" dt="2024-04-25T04:12:34.148" v="109" actId="26606"/>
          <ac:spMkLst>
            <pc:docMk/>
            <pc:sldMk cId="2342734505" sldId="295"/>
            <ac:spMk id="11" creationId="{5DCB5928-DC7D-4612-9922-441966E15627}"/>
          </ac:spMkLst>
        </pc:spChg>
        <pc:spChg chg="add del">
          <ac:chgData name="bindhu sri" userId="05af1e9b1b8cb156" providerId="LiveId" clId="{3D9640AE-D391-42D6-AC50-009F98EE6A6F}" dt="2024-04-25T04:12:34.148" v="109" actId="26606"/>
          <ac:spMkLst>
            <pc:docMk/>
            <pc:sldMk cId="2342734505" sldId="295"/>
            <ac:spMk id="13" creationId="{682C1161-1736-45EC-99B7-33F3CAE9D517}"/>
          </ac:spMkLst>
        </pc:spChg>
        <pc:spChg chg="add del">
          <ac:chgData name="bindhu sri" userId="05af1e9b1b8cb156" providerId="LiveId" clId="{3D9640AE-D391-42D6-AC50-009F98EE6A6F}" dt="2024-04-25T04:12:34.148" v="109" actId="26606"/>
          <ac:spMkLst>
            <pc:docMk/>
            <pc:sldMk cId="2342734505" sldId="295"/>
            <ac:spMk id="15" creationId="{84D4DDB8-B68F-45B0-9F62-C4279996F672}"/>
          </ac:spMkLst>
        </pc:spChg>
        <pc:spChg chg="add del">
          <ac:chgData name="bindhu sri" userId="05af1e9b1b8cb156" providerId="LiveId" clId="{3D9640AE-D391-42D6-AC50-009F98EE6A6F}" dt="2024-04-25T04:12:34.148" v="109" actId="26606"/>
          <ac:spMkLst>
            <pc:docMk/>
            <pc:sldMk cId="2342734505" sldId="295"/>
            <ac:spMk id="17" creationId="{AF2F604E-43BE-4DC3-B983-E071523364F8}"/>
          </ac:spMkLst>
        </pc:spChg>
        <pc:spChg chg="add del">
          <ac:chgData name="bindhu sri" userId="05af1e9b1b8cb156" providerId="LiveId" clId="{3D9640AE-D391-42D6-AC50-009F98EE6A6F}" dt="2024-04-25T04:12:34.148" v="109" actId="26606"/>
          <ac:spMkLst>
            <pc:docMk/>
            <pc:sldMk cId="2342734505" sldId="295"/>
            <ac:spMk id="19" creationId="{08C9B587-E65E-4B52-B37C-ABEBB6E87928}"/>
          </ac:spMkLst>
        </pc:spChg>
        <pc:spChg chg="add">
          <ac:chgData name="bindhu sri" userId="05af1e9b1b8cb156" providerId="LiveId" clId="{3D9640AE-D391-42D6-AC50-009F98EE6A6F}" dt="2024-04-25T04:12:34.170" v="110" actId="26606"/>
          <ac:spMkLst>
            <pc:docMk/>
            <pc:sldMk cId="2342734505" sldId="295"/>
            <ac:spMk id="21" creationId="{53F29798-D584-4792-9B62-3F5F5C36D619}"/>
          </ac:spMkLst>
        </pc:spChg>
        <pc:picChg chg="add mod">
          <ac:chgData name="bindhu sri" userId="05af1e9b1b8cb156" providerId="LiveId" clId="{3D9640AE-D391-42D6-AC50-009F98EE6A6F}" dt="2024-04-25T04:11:01.040" v="89"/>
          <ac:picMkLst>
            <pc:docMk/>
            <pc:sldMk cId="2342734505" sldId="295"/>
            <ac:picMk id="4" creationId="{E032EE81-84CA-CFB7-6C2C-7332C3C70B60}"/>
          </ac:picMkLst>
        </pc:picChg>
        <pc:picChg chg="add mod">
          <ac:chgData name="bindhu sri" userId="05af1e9b1b8cb156" providerId="LiveId" clId="{3D9640AE-D391-42D6-AC50-009F98EE6A6F}" dt="2024-04-25T04:12:34.170" v="110" actId="26606"/>
          <ac:picMkLst>
            <pc:docMk/>
            <pc:sldMk cId="2342734505" sldId="295"/>
            <ac:picMk id="6" creationId="{4BD59F9A-BB76-61FD-0893-6EE349237178}"/>
          </ac:picMkLst>
        </pc:picChg>
      </pc:sldChg>
      <pc:sldChg chg="addSp modSp new mod ord setBg">
        <pc:chgData name="bindhu sri" userId="05af1e9b1b8cb156" providerId="LiveId" clId="{3D9640AE-D391-42D6-AC50-009F98EE6A6F}" dt="2024-04-25T04:16:12.590" v="226"/>
        <pc:sldMkLst>
          <pc:docMk/>
          <pc:sldMk cId="1674794576" sldId="296"/>
        </pc:sldMkLst>
        <pc:spChg chg="mod">
          <ac:chgData name="bindhu sri" userId="05af1e9b1b8cb156" providerId="LiveId" clId="{3D9640AE-D391-42D6-AC50-009F98EE6A6F}" dt="2024-04-25T04:14:26.694" v="214" actId="20577"/>
          <ac:spMkLst>
            <pc:docMk/>
            <pc:sldMk cId="1674794576" sldId="296"/>
            <ac:spMk id="2" creationId="{B2BB8FA0-3606-0A8A-F04F-FA8FF0A104DC}"/>
          </ac:spMkLst>
        </pc:spChg>
        <pc:spChg chg="add">
          <ac:chgData name="bindhu sri" userId="05af1e9b1b8cb156" providerId="LiveId" clId="{3D9640AE-D391-42D6-AC50-009F98EE6A6F}" dt="2024-04-25T04:13:44.937" v="124" actId="26606"/>
          <ac:spMkLst>
            <pc:docMk/>
            <pc:sldMk cId="1674794576" sldId="296"/>
            <ac:spMk id="9" creationId="{BCED4D40-4B67-4331-AC48-79B82B4A47D8}"/>
          </ac:spMkLst>
        </pc:spChg>
        <pc:spChg chg="add">
          <ac:chgData name="bindhu sri" userId="05af1e9b1b8cb156" providerId="LiveId" clId="{3D9640AE-D391-42D6-AC50-009F98EE6A6F}" dt="2024-04-25T04:13:44.937" v="124" actId="26606"/>
          <ac:spMkLst>
            <pc:docMk/>
            <pc:sldMk cId="1674794576" sldId="296"/>
            <ac:spMk id="11" creationId="{670CEDEF-4F34-412E-84EE-329C1E936AF5}"/>
          </ac:spMkLst>
        </pc:spChg>
        <pc:picChg chg="add mod">
          <ac:chgData name="bindhu sri" userId="05af1e9b1b8cb156" providerId="LiveId" clId="{3D9640AE-D391-42D6-AC50-009F98EE6A6F}" dt="2024-04-25T04:13:44.937" v="124" actId="26606"/>
          <ac:picMkLst>
            <pc:docMk/>
            <pc:sldMk cId="1674794576" sldId="296"/>
            <ac:picMk id="4" creationId="{3DA5D46C-66EE-2B2D-BA3E-895EC6BF0152}"/>
          </ac:picMkLst>
        </pc:picChg>
      </pc:sldChg>
      <pc:sldChg chg="addSp delSp modSp new mod setBg">
        <pc:chgData name="bindhu sri" userId="05af1e9b1b8cb156" providerId="LiveId" clId="{3D9640AE-D391-42D6-AC50-009F98EE6A6F}" dt="2024-04-25T04:18:50.282" v="358" actId="26606"/>
        <pc:sldMkLst>
          <pc:docMk/>
          <pc:sldMk cId="812436679" sldId="297"/>
        </pc:sldMkLst>
        <pc:spChg chg="mod">
          <ac:chgData name="bindhu sri" userId="05af1e9b1b8cb156" providerId="LiveId" clId="{3D9640AE-D391-42D6-AC50-009F98EE6A6F}" dt="2024-04-25T04:18:50.282" v="358" actId="26606"/>
          <ac:spMkLst>
            <pc:docMk/>
            <pc:sldMk cId="812436679" sldId="297"/>
            <ac:spMk id="2" creationId="{AF92C3C9-C6DA-319A-6807-DD6BED1B5E5D}"/>
          </ac:spMkLst>
        </pc:spChg>
        <pc:spChg chg="add del">
          <ac:chgData name="bindhu sri" userId="05af1e9b1b8cb156" providerId="LiveId" clId="{3D9640AE-D391-42D6-AC50-009F98EE6A6F}" dt="2024-04-25T04:18:47.658" v="355" actId="26606"/>
          <ac:spMkLst>
            <pc:docMk/>
            <pc:sldMk cId="812436679" sldId="297"/>
            <ac:spMk id="9" creationId="{C1A1C5D3-C053-4EE9-BE1A-419B6E27CCAE}"/>
          </ac:spMkLst>
        </pc:spChg>
        <pc:spChg chg="add del">
          <ac:chgData name="bindhu sri" userId="05af1e9b1b8cb156" providerId="LiveId" clId="{3D9640AE-D391-42D6-AC50-009F98EE6A6F}" dt="2024-04-25T04:18:47.658" v="355" actId="26606"/>
          <ac:spMkLst>
            <pc:docMk/>
            <pc:sldMk cId="812436679" sldId="297"/>
            <ac:spMk id="11" creationId="{A3473CF9-37EB-43E7-89EF-D2D1C53D1DAC}"/>
          </ac:spMkLst>
        </pc:spChg>
        <pc:spChg chg="add del">
          <ac:chgData name="bindhu sri" userId="05af1e9b1b8cb156" providerId="LiveId" clId="{3D9640AE-D391-42D6-AC50-009F98EE6A6F}" dt="2024-04-25T04:18:47.658" v="355" actId="26606"/>
          <ac:spMkLst>
            <pc:docMk/>
            <pc:sldMk cId="812436679" sldId="297"/>
            <ac:spMk id="13" creationId="{586B4EF9-43BA-4655-A6FF-1D8E21574C95}"/>
          </ac:spMkLst>
        </pc:spChg>
        <pc:spChg chg="add del">
          <ac:chgData name="bindhu sri" userId="05af1e9b1b8cb156" providerId="LiveId" clId="{3D9640AE-D391-42D6-AC50-009F98EE6A6F}" dt="2024-04-25T04:18:50.271" v="357" actId="26606"/>
          <ac:spMkLst>
            <pc:docMk/>
            <pc:sldMk cId="812436679" sldId="297"/>
            <ac:spMk id="15" creationId="{76906711-0AFB-47DD-A4B6-4E94B38B8C91}"/>
          </ac:spMkLst>
        </pc:spChg>
        <pc:spChg chg="add del">
          <ac:chgData name="bindhu sri" userId="05af1e9b1b8cb156" providerId="LiveId" clId="{3D9640AE-D391-42D6-AC50-009F98EE6A6F}" dt="2024-04-25T04:18:50.271" v="357" actId="26606"/>
          <ac:spMkLst>
            <pc:docMk/>
            <pc:sldMk cId="812436679" sldId="297"/>
            <ac:spMk id="16" creationId="{AA91F649-894C-41F6-A21D-3D1AC558E934}"/>
          </ac:spMkLst>
        </pc:spChg>
        <pc:spChg chg="add del">
          <ac:chgData name="bindhu sri" userId="05af1e9b1b8cb156" providerId="LiveId" clId="{3D9640AE-D391-42D6-AC50-009F98EE6A6F}" dt="2024-04-25T04:18:50.271" v="357" actId="26606"/>
          <ac:spMkLst>
            <pc:docMk/>
            <pc:sldMk cId="812436679" sldId="297"/>
            <ac:spMk id="17" creationId="{56037404-66BD-46B5-9323-1B531319671A}"/>
          </ac:spMkLst>
        </pc:spChg>
        <pc:spChg chg="add">
          <ac:chgData name="bindhu sri" userId="05af1e9b1b8cb156" providerId="LiveId" clId="{3D9640AE-D391-42D6-AC50-009F98EE6A6F}" dt="2024-04-25T04:18:50.282" v="358" actId="26606"/>
          <ac:spMkLst>
            <pc:docMk/>
            <pc:sldMk cId="812436679" sldId="297"/>
            <ac:spMk id="19" creationId="{BCED4D40-4B67-4331-AC48-79B82B4A47D8}"/>
          </ac:spMkLst>
        </pc:spChg>
        <pc:spChg chg="add">
          <ac:chgData name="bindhu sri" userId="05af1e9b1b8cb156" providerId="LiveId" clId="{3D9640AE-D391-42D6-AC50-009F98EE6A6F}" dt="2024-04-25T04:18:50.282" v="358" actId="26606"/>
          <ac:spMkLst>
            <pc:docMk/>
            <pc:sldMk cId="812436679" sldId="297"/>
            <ac:spMk id="20" creationId="{670CEDEF-4F34-412E-84EE-329C1E936AF5}"/>
          </ac:spMkLst>
        </pc:spChg>
        <pc:picChg chg="add mod">
          <ac:chgData name="bindhu sri" userId="05af1e9b1b8cb156" providerId="LiveId" clId="{3D9640AE-D391-42D6-AC50-009F98EE6A6F}" dt="2024-04-25T04:18:50.282" v="358" actId="26606"/>
          <ac:picMkLst>
            <pc:docMk/>
            <pc:sldMk cId="812436679" sldId="297"/>
            <ac:picMk id="4" creationId="{90DAC9BF-79FC-6917-DBB3-C5F7B1C01BFB}"/>
          </ac:picMkLst>
        </pc:picChg>
      </pc:sldChg>
      <pc:sldChg chg="addSp modSp new mod ord setBg">
        <pc:chgData name="bindhu sri" userId="05af1e9b1b8cb156" providerId="LiveId" clId="{3D9640AE-D391-42D6-AC50-009F98EE6A6F}" dt="2024-04-25T04:23:55.050" v="506"/>
        <pc:sldMkLst>
          <pc:docMk/>
          <pc:sldMk cId="345532323" sldId="298"/>
        </pc:sldMkLst>
        <pc:spChg chg="mod">
          <ac:chgData name="bindhu sri" userId="05af1e9b1b8cb156" providerId="LiveId" clId="{3D9640AE-D391-42D6-AC50-009F98EE6A6F}" dt="2024-04-25T04:20:06.024" v="420" actId="27636"/>
          <ac:spMkLst>
            <pc:docMk/>
            <pc:sldMk cId="345532323" sldId="298"/>
            <ac:spMk id="2" creationId="{D6658D7E-990E-9B02-AF65-90FB875A493B}"/>
          </ac:spMkLst>
        </pc:spChg>
        <pc:spChg chg="add">
          <ac:chgData name="bindhu sri" userId="05af1e9b1b8cb156" providerId="LiveId" clId="{3D9640AE-D391-42D6-AC50-009F98EE6A6F}" dt="2024-04-25T04:19:21.526" v="363" actId="26606"/>
          <ac:spMkLst>
            <pc:docMk/>
            <pc:sldMk cId="345532323" sldId="298"/>
            <ac:spMk id="9" creationId="{BCED4D40-4B67-4331-AC48-79B82B4A47D8}"/>
          </ac:spMkLst>
        </pc:spChg>
        <pc:spChg chg="add">
          <ac:chgData name="bindhu sri" userId="05af1e9b1b8cb156" providerId="LiveId" clId="{3D9640AE-D391-42D6-AC50-009F98EE6A6F}" dt="2024-04-25T04:19:21.526" v="363" actId="26606"/>
          <ac:spMkLst>
            <pc:docMk/>
            <pc:sldMk cId="345532323" sldId="298"/>
            <ac:spMk id="11" creationId="{670CEDEF-4F34-412E-84EE-329C1E936AF5}"/>
          </ac:spMkLst>
        </pc:spChg>
        <pc:picChg chg="add mod">
          <ac:chgData name="bindhu sri" userId="05af1e9b1b8cb156" providerId="LiveId" clId="{3D9640AE-D391-42D6-AC50-009F98EE6A6F}" dt="2024-04-25T04:19:21.526" v="363" actId="26606"/>
          <ac:picMkLst>
            <pc:docMk/>
            <pc:sldMk cId="345532323" sldId="298"/>
            <ac:picMk id="4" creationId="{2FC4944F-BAB8-D465-FB88-666089FD2AA9}"/>
          </ac:picMkLst>
        </pc:picChg>
      </pc:sldChg>
      <pc:sldChg chg="addSp modSp new mod ord setBg">
        <pc:chgData name="bindhu sri" userId="05af1e9b1b8cb156" providerId="LiveId" clId="{3D9640AE-D391-42D6-AC50-009F98EE6A6F}" dt="2024-04-25T04:21:49.279" v="469"/>
        <pc:sldMkLst>
          <pc:docMk/>
          <pc:sldMk cId="3774625560" sldId="299"/>
        </pc:sldMkLst>
        <pc:spChg chg="mod">
          <ac:chgData name="bindhu sri" userId="05af1e9b1b8cb156" providerId="LiveId" clId="{3D9640AE-D391-42D6-AC50-009F98EE6A6F}" dt="2024-04-25T04:21:46.321" v="467" actId="26606"/>
          <ac:spMkLst>
            <pc:docMk/>
            <pc:sldMk cId="3774625560" sldId="299"/>
            <ac:spMk id="2" creationId="{919D14D9-D667-8ED4-B5B2-72249168F6EB}"/>
          </ac:spMkLst>
        </pc:spChg>
        <pc:spChg chg="add">
          <ac:chgData name="bindhu sri" userId="05af1e9b1b8cb156" providerId="LiveId" clId="{3D9640AE-D391-42D6-AC50-009F98EE6A6F}" dt="2024-04-25T04:21:46.321" v="467" actId="26606"/>
          <ac:spMkLst>
            <pc:docMk/>
            <pc:sldMk cId="3774625560" sldId="299"/>
            <ac:spMk id="9" creationId="{76906711-0AFB-47DD-A4B6-4E94B38B8C91}"/>
          </ac:spMkLst>
        </pc:spChg>
        <pc:spChg chg="add">
          <ac:chgData name="bindhu sri" userId="05af1e9b1b8cb156" providerId="LiveId" clId="{3D9640AE-D391-42D6-AC50-009F98EE6A6F}" dt="2024-04-25T04:21:46.321" v="467" actId="26606"/>
          <ac:spMkLst>
            <pc:docMk/>
            <pc:sldMk cId="3774625560" sldId="299"/>
            <ac:spMk id="11" creationId="{AA91F649-894C-41F6-A21D-3D1AC558E934}"/>
          </ac:spMkLst>
        </pc:spChg>
        <pc:spChg chg="add">
          <ac:chgData name="bindhu sri" userId="05af1e9b1b8cb156" providerId="LiveId" clId="{3D9640AE-D391-42D6-AC50-009F98EE6A6F}" dt="2024-04-25T04:21:46.321" v="467" actId="26606"/>
          <ac:spMkLst>
            <pc:docMk/>
            <pc:sldMk cId="3774625560" sldId="299"/>
            <ac:spMk id="13" creationId="{56037404-66BD-46B5-9323-1B531319671A}"/>
          </ac:spMkLst>
        </pc:spChg>
        <pc:picChg chg="add mod">
          <ac:chgData name="bindhu sri" userId="05af1e9b1b8cb156" providerId="LiveId" clId="{3D9640AE-D391-42D6-AC50-009F98EE6A6F}" dt="2024-04-25T04:21:46.321" v="467" actId="26606"/>
          <ac:picMkLst>
            <pc:docMk/>
            <pc:sldMk cId="3774625560" sldId="299"/>
            <ac:picMk id="4" creationId="{812E6757-349F-2901-6C09-32689FCB5E52}"/>
          </ac:picMkLst>
        </pc:picChg>
      </pc:sldChg>
      <pc:sldChg chg="addSp delSp modSp new del mod">
        <pc:chgData name="bindhu sri" userId="05af1e9b1b8cb156" providerId="LiveId" clId="{3D9640AE-D391-42D6-AC50-009F98EE6A6F}" dt="2024-04-25T04:29:20.728" v="716" actId="47"/>
        <pc:sldMkLst>
          <pc:docMk/>
          <pc:sldMk cId="733128684" sldId="300"/>
        </pc:sldMkLst>
        <pc:spChg chg="mod">
          <ac:chgData name="bindhu sri" userId="05af1e9b1b8cb156" providerId="LiveId" clId="{3D9640AE-D391-42D6-AC50-009F98EE6A6F}" dt="2024-04-25T04:23:32.081" v="504" actId="20577"/>
          <ac:spMkLst>
            <pc:docMk/>
            <pc:sldMk cId="733128684" sldId="300"/>
            <ac:spMk id="2" creationId="{4305DE10-6BA7-E618-951D-8E66E5FA9BAB}"/>
          </ac:spMkLst>
        </pc:spChg>
        <pc:picChg chg="add del mod">
          <ac:chgData name="bindhu sri" userId="05af1e9b1b8cb156" providerId="LiveId" clId="{3D9640AE-D391-42D6-AC50-009F98EE6A6F}" dt="2024-04-25T04:26:25.254" v="593" actId="21"/>
          <ac:picMkLst>
            <pc:docMk/>
            <pc:sldMk cId="733128684" sldId="300"/>
            <ac:picMk id="4" creationId="{78D130B4-879F-02E0-B9D1-7A435C80A684}"/>
          </ac:picMkLst>
        </pc:picChg>
      </pc:sldChg>
      <pc:sldChg chg="new del">
        <pc:chgData name="bindhu sri" userId="05af1e9b1b8cb156" providerId="LiveId" clId="{3D9640AE-D391-42D6-AC50-009F98EE6A6F}" dt="2024-04-25T04:22:19.768" v="471" actId="47"/>
        <pc:sldMkLst>
          <pc:docMk/>
          <pc:sldMk cId="3650361190" sldId="300"/>
        </pc:sldMkLst>
      </pc:sldChg>
      <pc:sldChg chg="addSp modSp new mod setBg">
        <pc:chgData name="bindhu sri" userId="05af1e9b1b8cb156" providerId="LiveId" clId="{3D9640AE-D391-42D6-AC50-009F98EE6A6F}" dt="2024-04-25T04:25:19.664" v="587" actId="26606"/>
        <pc:sldMkLst>
          <pc:docMk/>
          <pc:sldMk cId="3175714075" sldId="301"/>
        </pc:sldMkLst>
        <pc:spChg chg="mod">
          <ac:chgData name="bindhu sri" userId="05af1e9b1b8cb156" providerId="LiveId" clId="{3D9640AE-D391-42D6-AC50-009F98EE6A6F}" dt="2024-04-25T04:25:19.664" v="587" actId="26606"/>
          <ac:spMkLst>
            <pc:docMk/>
            <pc:sldMk cId="3175714075" sldId="301"/>
            <ac:spMk id="2" creationId="{1556268D-555F-7A7B-CA0F-159934E3CCFC}"/>
          </ac:spMkLst>
        </pc:spChg>
        <pc:spChg chg="add">
          <ac:chgData name="bindhu sri" userId="05af1e9b1b8cb156" providerId="LiveId" clId="{3D9640AE-D391-42D6-AC50-009F98EE6A6F}" dt="2024-04-25T04:25:19.664" v="587" actId="26606"/>
          <ac:spMkLst>
            <pc:docMk/>
            <pc:sldMk cId="3175714075" sldId="301"/>
            <ac:spMk id="9" creationId="{F0DCC097-1DB8-4B6D-85D0-6FBA0E1CA4BA}"/>
          </ac:spMkLst>
        </pc:spChg>
        <pc:spChg chg="add">
          <ac:chgData name="bindhu sri" userId="05af1e9b1b8cb156" providerId="LiveId" clId="{3D9640AE-D391-42D6-AC50-009F98EE6A6F}" dt="2024-04-25T04:25:19.664" v="587" actId="26606"/>
          <ac:spMkLst>
            <pc:docMk/>
            <pc:sldMk cId="3175714075" sldId="301"/>
            <ac:spMk id="11" creationId="{E0B58608-23C8-4441-994D-C6823EEE1DB7}"/>
          </ac:spMkLst>
        </pc:spChg>
        <pc:picChg chg="add mod">
          <ac:chgData name="bindhu sri" userId="05af1e9b1b8cb156" providerId="LiveId" clId="{3D9640AE-D391-42D6-AC50-009F98EE6A6F}" dt="2024-04-25T04:25:19.664" v="587" actId="26606"/>
          <ac:picMkLst>
            <pc:docMk/>
            <pc:sldMk cId="3175714075" sldId="301"/>
            <ac:picMk id="4" creationId="{7E32D474-7824-11EA-9233-9573CC6578A2}"/>
          </ac:picMkLst>
        </pc:picChg>
      </pc:sldChg>
      <pc:sldChg chg="addSp delSp modSp add mod">
        <pc:chgData name="bindhu sri" userId="05af1e9b1b8cb156" providerId="LiveId" clId="{3D9640AE-D391-42D6-AC50-009F98EE6A6F}" dt="2024-04-25T04:26:58.080" v="642" actId="20577"/>
        <pc:sldMkLst>
          <pc:docMk/>
          <pc:sldMk cId="3726356721" sldId="302"/>
        </pc:sldMkLst>
        <pc:spChg chg="mod">
          <ac:chgData name="bindhu sri" userId="05af1e9b1b8cb156" providerId="LiveId" clId="{3D9640AE-D391-42D6-AC50-009F98EE6A6F}" dt="2024-04-25T04:26:58.080" v="642" actId="20577"/>
          <ac:spMkLst>
            <pc:docMk/>
            <pc:sldMk cId="3726356721" sldId="302"/>
            <ac:spMk id="2" creationId="{1556268D-555F-7A7B-CA0F-159934E3CCFC}"/>
          </ac:spMkLst>
        </pc:spChg>
        <pc:picChg chg="add mod">
          <ac:chgData name="bindhu sri" userId="05af1e9b1b8cb156" providerId="LiveId" clId="{3D9640AE-D391-42D6-AC50-009F98EE6A6F}" dt="2024-04-25T04:26:36.904" v="597" actId="14100"/>
          <ac:picMkLst>
            <pc:docMk/>
            <pc:sldMk cId="3726356721" sldId="302"/>
            <ac:picMk id="3" creationId="{78D130B4-879F-02E0-B9D1-7A435C80A684}"/>
          </ac:picMkLst>
        </pc:picChg>
        <pc:picChg chg="del">
          <ac:chgData name="bindhu sri" userId="05af1e9b1b8cb156" providerId="LiveId" clId="{3D9640AE-D391-42D6-AC50-009F98EE6A6F}" dt="2024-04-25T04:26:28.451" v="594" actId="478"/>
          <ac:picMkLst>
            <pc:docMk/>
            <pc:sldMk cId="3726356721" sldId="302"/>
            <ac:picMk id="4" creationId="{7E32D474-7824-11EA-9233-9573CC6578A2}"/>
          </ac:picMkLst>
        </pc:picChg>
      </pc:sldChg>
      <pc:sldChg chg="addSp delSp modSp add mod">
        <pc:chgData name="bindhu sri" userId="05af1e9b1b8cb156" providerId="LiveId" clId="{3D9640AE-D391-42D6-AC50-009F98EE6A6F}" dt="2024-04-25T04:29:13.140" v="715" actId="1037"/>
        <pc:sldMkLst>
          <pc:docMk/>
          <pc:sldMk cId="3515269837" sldId="303"/>
        </pc:sldMkLst>
        <pc:spChg chg="mod">
          <ac:chgData name="bindhu sri" userId="05af1e9b1b8cb156" providerId="LiveId" clId="{3D9640AE-D391-42D6-AC50-009F98EE6A6F}" dt="2024-04-25T04:28:28.946" v="681" actId="20577"/>
          <ac:spMkLst>
            <pc:docMk/>
            <pc:sldMk cId="3515269837" sldId="303"/>
            <ac:spMk id="2" creationId="{1556268D-555F-7A7B-CA0F-159934E3CCFC}"/>
          </ac:spMkLst>
        </pc:spChg>
        <pc:picChg chg="del">
          <ac:chgData name="bindhu sri" userId="05af1e9b1b8cb156" providerId="LiveId" clId="{3D9640AE-D391-42D6-AC50-009F98EE6A6F}" dt="2024-04-25T04:28:31.532" v="682" actId="478"/>
          <ac:picMkLst>
            <pc:docMk/>
            <pc:sldMk cId="3515269837" sldId="303"/>
            <ac:picMk id="3" creationId="{78D130B4-879F-02E0-B9D1-7A435C80A684}"/>
          </ac:picMkLst>
        </pc:picChg>
        <pc:picChg chg="add mod">
          <ac:chgData name="bindhu sri" userId="05af1e9b1b8cb156" providerId="LiveId" clId="{3D9640AE-D391-42D6-AC50-009F98EE6A6F}" dt="2024-04-25T04:29:13.140" v="715" actId="1037"/>
          <ac:picMkLst>
            <pc:docMk/>
            <pc:sldMk cId="3515269837" sldId="303"/>
            <ac:picMk id="5" creationId="{65C6E6C3-1021-0FEB-E4D7-34965044A10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871FF0-EDF3-4B86-B9EB-D65DB5516A4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F100EA-B2CF-4DC3-B952-F69775D3F189}">
      <dgm:prSet/>
      <dgm:spPr/>
      <dgm:t>
        <a:bodyPr/>
        <a:lstStyle/>
        <a:p>
          <a:pPr>
            <a:lnSpc>
              <a:spcPct val="100000"/>
            </a:lnSpc>
          </a:pPr>
          <a:r>
            <a:rPr lang="en-IN" b="0" i="0"/>
            <a:t>- Oil spills pose significant threats to marine life, ecosystems, and human populations, resulting in environmental and economic damage.</a:t>
          </a:r>
          <a:endParaRPr lang="en-US"/>
        </a:p>
      </dgm:t>
    </dgm:pt>
    <dgm:pt modelId="{2A81348B-2E9B-45C1-89BD-9CA7AF36F63E}" type="parTrans" cxnId="{8FFEAC37-205F-4058-9563-BD5721240467}">
      <dgm:prSet/>
      <dgm:spPr/>
      <dgm:t>
        <a:bodyPr/>
        <a:lstStyle/>
        <a:p>
          <a:endParaRPr lang="en-US"/>
        </a:p>
      </dgm:t>
    </dgm:pt>
    <dgm:pt modelId="{72C5DC40-8738-4DEB-9BB9-76A9BD03DD31}" type="sibTrans" cxnId="{8FFEAC37-205F-4058-9563-BD5721240467}">
      <dgm:prSet/>
      <dgm:spPr/>
      <dgm:t>
        <a:bodyPr/>
        <a:lstStyle/>
        <a:p>
          <a:pPr>
            <a:lnSpc>
              <a:spcPct val="100000"/>
            </a:lnSpc>
          </a:pPr>
          <a:endParaRPr lang="en-US"/>
        </a:p>
      </dgm:t>
    </dgm:pt>
    <dgm:pt modelId="{1EF65B23-2980-4731-8781-6915A481F919}">
      <dgm:prSet/>
      <dgm:spPr/>
      <dgm:t>
        <a:bodyPr/>
        <a:lstStyle/>
        <a:p>
          <a:pPr>
            <a:lnSpc>
              <a:spcPct val="100000"/>
            </a:lnSpc>
          </a:pPr>
          <a:r>
            <a:rPr lang="en-IN" b="0" i="0"/>
            <a:t>- Traditional detection methods for oil spills are slow, expensive, and unreliable.</a:t>
          </a:r>
          <a:endParaRPr lang="en-US"/>
        </a:p>
      </dgm:t>
    </dgm:pt>
    <dgm:pt modelId="{245972D4-FBF1-48BA-9E9E-6B874D83156B}" type="parTrans" cxnId="{D8487671-3437-4FEA-95F3-AA0B2A0231A3}">
      <dgm:prSet/>
      <dgm:spPr/>
      <dgm:t>
        <a:bodyPr/>
        <a:lstStyle/>
        <a:p>
          <a:endParaRPr lang="en-US"/>
        </a:p>
      </dgm:t>
    </dgm:pt>
    <dgm:pt modelId="{3B51438F-F9C2-4782-B35F-873938CB9033}" type="sibTrans" cxnId="{D8487671-3437-4FEA-95F3-AA0B2A0231A3}">
      <dgm:prSet/>
      <dgm:spPr/>
      <dgm:t>
        <a:bodyPr/>
        <a:lstStyle/>
        <a:p>
          <a:pPr>
            <a:lnSpc>
              <a:spcPct val="100000"/>
            </a:lnSpc>
          </a:pPr>
          <a:endParaRPr lang="en-US"/>
        </a:p>
      </dgm:t>
    </dgm:pt>
    <dgm:pt modelId="{70502803-1459-4824-B2EF-3B1E7C7F9F19}">
      <dgm:prSet/>
      <dgm:spPr/>
      <dgm:t>
        <a:bodyPr/>
        <a:lstStyle/>
        <a:p>
          <a:pPr>
            <a:lnSpc>
              <a:spcPct val="100000"/>
            </a:lnSpc>
          </a:pPr>
          <a:r>
            <a:rPr lang="en-IN" b="0" i="0"/>
            <a:t>- Machine learning presents an opportunity to automate detection and alert relevant authorities promptly.</a:t>
          </a:r>
          <a:endParaRPr lang="en-US"/>
        </a:p>
      </dgm:t>
    </dgm:pt>
    <dgm:pt modelId="{9CB56CE6-3797-4376-A755-1B14684FAC92}" type="parTrans" cxnId="{BF3D8CDF-8C73-41EB-8C87-5F40092A6D3D}">
      <dgm:prSet/>
      <dgm:spPr/>
      <dgm:t>
        <a:bodyPr/>
        <a:lstStyle/>
        <a:p>
          <a:endParaRPr lang="en-US"/>
        </a:p>
      </dgm:t>
    </dgm:pt>
    <dgm:pt modelId="{49401E8C-7170-4BB6-A330-3CA1C9B51703}" type="sibTrans" cxnId="{BF3D8CDF-8C73-41EB-8C87-5F40092A6D3D}">
      <dgm:prSet/>
      <dgm:spPr/>
      <dgm:t>
        <a:bodyPr/>
        <a:lstStyle/>
        <a:p>
          <a:pPr>
            <a:lnSpc>
              <a:spcPct val="100000"/>
            </a:lnSpc>
          </a:pPr>
          <a:endParaRPr lang="en-US"/>
        </a:p>
      </dgm:t>
    </dgm:pt>
    <dgm:pt modelId="{65B75308-99CF-41E9-A3A3-8B87F09A0995}">
      <dgm:prSet/>
      <dgm:spPr/>
      <dgm:t>
        <a:bodyPr/>
        <a:lstStyle/>
        <a:p>
          <a:pPr>
            <a:lnSpc>
              <a:spcPct val="100000"/>
            </a:lnSpc>
          </a:pPr>
          <a:r>
            <a:rPr lang="en-IN" b="0" i="0"/>
            <a:t>- This project's goal is to develop a binary classification model using machine learning to detect oil spills.</a:t>
          </a:r>
          <a:endParaRPr lang="en-US"/>
        </a:p>
      </dgm:t>
    </dgm:pt>
    <dgm:pt modelId="{AC597CF9-2106-4253-81E7-647139910320}" type="parTrans" cxnId="{6510E466-F1CC-448A-927D-6AEA2055538B}">
      <dgm:prSet/>
      <dgm:spPr/>
      <dgm:t>
        <a:bodyPr/>
        <a:lstStyle/>
        <a:p>
          <a:endParaRPr lang="en-US"/>
        </a:p>
      </dgm:t>
    </dgm:pt>
    <dgm:pt modelId="{07E064D6-493E-4F75-B8B4-04FAC808D467}" type="sibTrans" cxnId="{6510E466-F1CC-448A-927D-6AEA2055538B}">
      <dgm:prSet/>
      <dgm:spPr/>
      <dgm:t>
        <a:bodyPr/>
        <a:lstStyle/>
        <a:p>
          <a:pPr>
            <a:lnSpc>
              <a:spcPct val="100000"/>
            </a:lnSpc>
          </a:pPr>
          <a:endParaRPr lang="en-US"/>
        </a:p>
      </dgm:t>
    </dgm:pt>
    <dgm:pt modelId="{F1370C03-E47E-46C2-9540-2E5EA937ADB2}">
      <dgm:prSet/>
      <dgm:spPr/>
      <dgm:t>
        <a:bodyPr/>
        <a:lstStyle/>
        <a:p>
          <a:pPr>
            <a:lnSpc>
              <a:spcPct val="100000"/>
            </a:lnSpc>
          </a:pPr>
          <a:r>
            <a:rPr lang="en-IN" b="0" i="0"/>
            <a:t>- The objective is to create a scalable and cost-effective solution for oil spill detection and response.</a:t>
          </a:r>
          <a:endParaRPr lang="en-US"/>
        </a:p>
      </dgm:t>
    </dgm:pt>
    <dgm:pt modelId="{1184FE05-5E1B-4671-A393-44546DA6E306}" type="parTrans" cxnId="{F72EACAF-B390-411D-A2B7-AED0C5479189}">
      <dgm:prSet/>
      <dgm:spPr/>
      <dgm:t>
        <a:bodyPr/>
        <a:lstStyle/>
        <a:p>
          <a:endParaRPr lang="en-US"/>
        </a:p>
      </dgm:t>
    </dgm:pt>
    <dgm:pt modelId="{B4B295F2-DAA2-4EB0-9677-CFF45A68460A}" type="sibTrans" cxnId="{F72EACAF-B390-411D-A2B7-AED0C5479189}">
      <dgm:prSet/>
      <dgm:spPr/>
      <dgm:t>
        <a:bodyPr/>
        <a:lstStyle/>
        <a:p>
          <a:endParaRPr lang="en-US"/>
        </a:p>
      </dgm:t>
    </dgm:pt>
    <dgm:pt modelId="{1D09C3B3-3C6D-471B-9A22-C8F1E0861E46}" type="pres">
      <dgm:prSet presAssocID="{3D871FF0-EDF3-4B86-B9EB-D65DB5516A4D}" presName="root" presStyleCnt="0">
        <dgm:presLayoutVars>
          <dgm:dir/>
          <dgm:resizeHandles val="exact"/>
        </dgm:presLayoutVars>
      </dgm:prSet>
      <dgm:spPr/>
    </dgm:pt>
    <dgm:pt modelId="{06EDA851-AABD-4BA8-86AF-E291338B5864}" type="pres">
      <dgm:prSet presAssocID="{3D871FF0-EDF3-4B86-B9EB-D65DB5516A4D}" presName="container" presStyleCnt="0">
        <dgm:presLayoutVars>
          <dgm:dir/>
          <dgm:resizeHandles val="exact"/>
        </dgm:presLayoutVars>
      </dgm:prSet>
      <dgm:spPr/>
    </dgm:pt>
    <dgm:pt modelId="{018AAA22-2EEF-4D6E-BF73-F5F3A42EAACC}" type="pres">
      <dgm:prSet presAssocID="{D9F100EA-B2CF-4DC3-B952-F69775D3F189}" presName="compNode" presStyleCnt="0"/>
      <dgm:spPr/>
    </dgm:pt>
    <dgm:pt modelId="{2E61E16E-EE41-43F1-99CB-03E08F18066C}" type="pres">
      <dgm:prSet presAssocID="{D9F100EA-B2CF-4DC3-B952-F69775D3F189}" presName="iconBgRect" presStyleLbl="bgShp" presStyleIdx="0" presStyleCnt="5"/>
      <dgm:spPr/>
    </dgm:pt>
    <dgm:pt modelId="{F96B0A89-B330-45E9-8E0C-A4EA09018E89}" type="pres">
      <dgm:prSet presAssocID="{D9F100EA-B2CF-4DC3-B952-F69775D3F18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ale"/>
        </a:ext>
      </dgm:extLst>
    </dgm:pt>
    <dgm:pt modelId="{38A067C2-8A40-4D27-AFF3-A749EF21FC4D}" type="pres">
      <dgm:prSet presAssocID="{D9F100EA-B2CF-4DC3-B952-F69775D3F189}" presName="spaceRect" presStyleCnt="0"/>
      <dgm:spPr/>
    </dgm:pt>
    <dgm:pt modelId="{F552E5A8-8874-47BE-9319-2959F6B2B6E9}" type="pres">
      <dgm:prSet presAssocID="{D9F100EA-B2CF-4DC3-B952-F69775D3F189}" presName="textRect" presStyleLbl="revTx" presStyleIdx="0" presStyleCnt="5">
        <dgm:presLayoutVars>
          <dgm:chMax val="1"/>
          <dgm:chPref val="1"/>
        </dgm:presLayoutVars>
      </dgm:prSet>
      <dgm:spPr/>
    </dgm:pt>
    <dgm:pt modelId="{95A507D8-12FB-4C0A-9982-D83F0A1E8E9A}" type="pres">
      <dgm:prSet presAssocID="{72C5DC40-8738-4DEB-9BB9-76A9BD03DD31}" presName="sibTrans" presStyleLbl="sibTrans2D1" presStyleIdx="0" presStyleCnt="0"/>
      <dgm:spPr/>
    </dgm:pt>
    <dgm:pt modelId="{AB592F23-2F03-425C-895F-7712DFD7DD23}" type="pres">
      <dgm:prSet presAssocID="{1EF65B23-2980-4731-8781-6915A481F919}" presName="compNode" presStyleCnt="0"/>
      <dgm:spPr/>
    </dgm:pt>
    <dgm:pt modelId="{72EA6F59-A17B-4B4C-AF8B-C5D01D9F9C80}" type="pres">
      <dgm:prSet presAssocID="{1EF65B23-2980-4731-8781-6915A481F919}" presName="iconBgRect" presStyleLbl="bgShp" presStyleIdx="1" presStyleCnt="5"/>
      <dgm:spPr/>
    </dgm:pt>
    <dgm:pt modelId="{FAE565BC-E630-427C-AAF2-69CF662DA683}" type="pres">
      <dgm:prSet presAssocID="{1EF65B23-2980-4731-8781-6915A481F9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lash"/>
        </a:ext>
      </dgm:extLst>
    </dgm:pt>
    <dgm:pt modelId="{47FB19C1-C881-40F1-84CD-F8C87F2283DC}" type="pres">
      <dgm:prSet presAssocID="{1EF65B23-2980-4731-8781-6915A481F919}" presName="spaceRect" presStyleCnt="0"/>
      <dgm:spPr/>
    </dgm:pt>
    <dgm:pt modelId="{90A154FC-6B5E-461B-92C3-515D46EA6D3B}" type="pres">
      <dgm:prSet presAssocID="{1EF65B23-2980-4731-8781-6915A481F919}" presName="textRect" presStyleLbl="revTx" presStyleIdx="1" presStyleCnt="5">
        <dgm:presLayoutVars>
          <dgm:chMax val="1"/>
          <dgm:chPref val="1"/>
        </dgm:presLayoutVars>
      </dgm:prSet>
      <dgm:spPr/>
    </dgm:pt>
    <dgm:pt modelId="{35D16D57-B395-4895-9C60-C715B23BF083}" type="pres">
      <dgm:prSet presAssocID="{3B51438F-F9C2-4782-B35F-873938CB9033}" presName="sibTrans" presStyleLbl="sibTrans2D1" presStyleIdx="0" presStyleCnt="0"/>
      <dgm:spPr/>
    </dgm:pt>
    <dgm:pt modelId="{D77588B5-2BFD-4CF1-A078-5EEC1F98D6C8}" type="pres">
      <dgm:prSet presAssocID="{70502803-1459-4824-B2EF-3B1E7C7F9F19}" presName="compNode" presStyleCnt="0"/>
      <dgm:spPr/>
    </dgm:pt>
    <dgm:pt modelId="{E660E316-DC8D-481D-9216-6FBE99770A27}" type="pres">
      <dgm:prSet presAssocID="{70502803-1459-4824-B2EF-3B1E7C7F9F19}" presName="iconBgRect" presStyleLbl="bgShp" presStyleIdx="2" presStyleCnt="5"/>
      <dgm:spPr/>
    </dgm:pt>
    <dgm:pt modelId="{E8A81F3F-E0DA-49E1-9816-69F3C1E617EE}" type="pres">
      <dgm:prSet presAssocID="{70502803-1459-4824-B2EF-3B1E7C7F9F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E24ED2F5-7AB5-4648-9AFC-1E6450EEF2A6}" type="pres">
      <dgm:prSet presAssocID="{70502803-1459-4824-B2EF-3B1E7C7F9F19}" presName="spaceRect" presStyleCnt="0"/>
      <dgm:spPr/>
    </dgm:pt>
    <dgm:pt modelId="{A6952A03-6A67-41F3-A7DB-E60F320240A3}" type="pres">
      <dgm:prSet presAssocID="{70502803-1459-4824-B2EF-3B1E7C7F9F19}" presName="textRect" presStyleLbl="revTx" presStyleIdx="2" presStyleCnt="5">
        <dgm:presLayoutVars>
          <dgm:chMax val="1"/>
          <dgm:chPref val="1"/>
        </dgm:presLayoutVars>
      </dgm:prSet>
      <dgm:spPr/>
    </dgm:pt>
    <dgm:pt modelId="{809C7A2D-3737-4A65-AA48-FFB1EF1FA7FD}" type="pres">
      <dgm:prSet presAssocID="{49401E8C-7170-4BB6-A330-3CA1C9B51703}" presName="sibTrans" presStyleLbl="sibTrans2D1" presStyleIdx="0" presStyleCnt="0"/>
      <dgm:spPr/>
    </dgm:pt>
    <dgm:pt modelId="{5698B47C-02D5-46A0-B4CB-E880B61B7FD5}" type="pres">
      <dgm:prSet presAssocID="{65B75308-99CF-41E9-A3A3-8B87F09A0995}" presName="compNode" presStyleCnt="0"/>
      <dgm:spPr/>
    </dgm:pt>
    <dgm:pt modelId="{349E4266-5C49-4AD3-B5A4-187710E969D8}" type="pres">
      <dgm:prSet presAssocID="{65B75308-99CF-41E9-A3A3-8B87F09A0995}" presName="iconBgRect" presStyleLbl="bgShp" presStyleIdx="3" presStyleCnt="5"/>
      <dgm:spPr/>
    </dgm:pt>
    <dgm:pt modelId="{8F3772B6-903E-4D05-A05C-75E9953D5A20}" type="pres">
      <dgm:prSet presAssocID="{65B75308-99CF-41E9-A3A3-8B87F09A09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97C004E-B179-4C32-A89A-D7C22073BA30}" type="pres">
      <dgm:prSet presAssocID="{65B75308-99CF-41E9-A3A3-8B87F09A0995}" presName="spaceRect" presStyleCnt="0"/>
      <dgm:spPr/>
    </dgm:pt>
    <dgm:pt modelId="{E7230CC6-4108-4701-849E-CFC2877345AC}" type="pres">
      <dgm:prSet presAssocID="{65B75308-99CF-41E9-A3A3-8B87F09A0995}" presName="textRect" presStyleLbl="revTx" presStyleIdx="3" presStyleCnt="5">
        <dgm:presLayoutVars>
          <dgm:chMax val="1"/>
          <dgm:chPref val="1"/>
        </dgm:presLayoutVars>
      </dgm:prSet>
      <dgm:spPr/>
    </dgm:pt>
    <dgm:pt modelId="{7690DFEE-BAD4-46E5-97E2-C1A06FB6A102}" type="pres">
      <dgm:prSet presAssocID="{07E064D6-493E-4F75-B8B4-04FAC808D467}" presName="sibTrans" presStyleLbl="sibTrans2D1" presStyleIdx="0" presStyleCnt="0"/>
      <dgm:spPr/>
    </dgm:pt>
    <dgm:pt modelId="{17AE305E-83DB-4B6C-8B51-85010AB9A274}" type="pres">
      <dgm:prSet presAssocID="{F1370C03-E47E-46C2-9540-2E5EA937ADB2}" presName="compNode" presStyleCnt="0"/>
      <dgm:spPr/>
    </dgm:pt>
    <dgm:pt modelId="{89F0BEC7-AF82-4CB2-9C3A-D241070E84FF}" type="pres">
      <dgm:prSet presAssocID="{F1370C03-E47E-46C2-9540-2E5EA937ADB2}" presName="iconBgRect" presStyleLbl="bgShp" presStyleIdx="4" presStyleCnt="5"/>
      <dgm:spPr/>
    </dgm:pt>
    <dgm:pt modelId="{679E4244-6687-4F87-8931-9862E7E33DF1}" type="pres">
      <dgm:prSet presAssocID="{F1370C03-E47E-46C2-9540-2E5EA937AD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eaker"/>
        </a:ext>
      </dgm:extLst>
    </dgm:pt>
    <dgm:pt modelId="{0450BD88-D0C7-44E9-8294-87E780E244AE}" type="pres">
      <dgm:prSet presAssocID="{F1370C03-E47E-46C2-9540-2E5EA937ADB2}" presName="spaceRect" presStyleCnt="0"/>
      <dgm:spPr/>
    </dgm:pt>
    <dgm:pt modelId="{E8EDC28E-DC0E-4D09-B1EB-3100E9ACB362}" type="pres">
      <dgm:prSet presAssocID="{F1370C03-E47E-46C2-9540-2E5EA937ADB2}" presName="textRect" presStyleLbl="revTx" presStyleIdx="4" presStyleCnt="5">
        <dgm:presLayoutVars>
          <dgm:chMax val="1"/>
          <dgm:chPref val="1"/>
        </dgm:presLayoutVars>
      </dgm:prSet>
      <dgm:spPr/>
    </dgm:pt>
  </dgm:ptLst>
  <dgm:cxnLst>
    <dgm:cxn modelId="{0F5C7516-2293-4CEB-B949-B34A045DA762}" type="presOf" srcId="{49401E8C-7170-4BB6-A330-3CA1C9B51703}" destId="{809C7A2D-3737-4A65-AA48-FFB1EF1FA7FD}" srcOrd="0" destOrd="0" presId="urn:microsoft.com/office/officeart/2018/2/layout/IconCircleList"/>
    <dgm:cxn modelId="{EA116532-FA61-4CE5-AF88-244B47A70F1C}" type="presOf" srcId="{D9F100EA-B2CF-4DC3-B952-F69775D3F189}" destId="{F552E5A8-8874-47BE-9319-2959F6B2B6E9}" srcOrd="0" destOrd="0" presId="urn:microsoft.com/office/officeart/2018/2/layout/IconCircleList"/>
    <dgm:cxn modelId="{8FFEAC37-205F-4058-9563-BD5721240467}" srcId="{3D871FF0-EDF3-4B86-B9EB-D65DB5516A4D}" destId="{D9F100EA-B2CF-4DC3-B952-F69775D3F189}" srcOrd="0" destOrd="0" parTransId="{2A81348B-2E9B-45C1-89BD-9CA7AF36F63E}" sibTransId="{72C5DC40-8738-4DEB-9BB9-76A9BD03DD31}"/>
    <dgm:cxn modelId="{645E7A41-13FC-4F4E-8B05-4DF9670F495D}" type="presOf" srcId="{1EF65B23-2980-4731-8781-6915A481F919}" destId="{90A154FC-6B5E-461B-92C3-515D46EA6D3B}" srcOrd="0" destOrd="0" presId="urn:microsoft.com/office/officeart/2018/2/layout/IconCircleList"/>
    <dgm:cxn modelId="{6510E466-F1CC-448A-927D-6AEA2055538B}" srcId="{3D871FF0-EDF3-4B86-B9EB-D65DB5516A4D}" destId="{65B75308-99CF-41E9-A3A3-8B87F09A0995}" srcOrd="3" destOrd="0" parTransId="{AC597CF9-2106-4253-81E7-647139910320}" sibTransId="{07E064D6-493E-4F75-B8B4-04FAC808D467}"/>
    <dgm:cxn modelId="{D8487671-3437-4FEA-95F3-AA0B2A0231A3}" srcId="{3D871FF0-EDF3-4B86-B9EB-D65DB5516A4D}" destId="{1EF65B23-2980-4731-8781-6915A481F919}" srcOrd="1" destOrd="0" parTransId="{245972D4-FBF1-48BA-9E9E-6B874D83156B}" sibTransId="{3B51438F-F9C2-4782-B35F-873938CB9033}"/>
    <dgm:cxn modelId="{C4206D54-2B02-45D8-A990-C5ED7AF953FC}" type="presOf" srcId="{72C5DC40-8738-4DEB-9BB9-76A9BD03DD31}" destId="{95A507D8-12FB-4C0A-9982-D83F0A1E8E9A}" srcOrd="0" destOrd="0" presId="urn:microsoft.com/office/officeart/2018/2/layout/IconCircleList"/>
    <dgm:cxn modelId="{437B1582-F87C-451B-82A4-DD2AA6DF7591}" type="presOf" srcId="{F1370C03-E47E-46C2-9540-2E5EA937ADB2}" destId="{E8EDC28E-DC0E-4D09-B1EB-3100E9ACB362}" srcOrd="0" destOrd="0" presId="urn:microsoft.com/office/officeart/2018/2/layout/IconCircleList"/>
    <dgm:cxn modelId="{785F2F8C-6D97-4B8F-9C82-017652302E71}" type="presOf" srcId="{65B75308-99CF-41E9-A3A3-8B87F09A0995}" destId="{E7230CC6-4108-4701-849E-CFC2877345AC}" srcOrd="0" destOrd="0" presId="urn:microsoft.com/office/officeart/2018/2/layout/IconCircleList"/>
    <dgm:cxn modelId="{1CF7B8AB-8899-4BB3-86A1-120A707A86FA}" type="presOf" srcId="{07E064D6-493E-4F75-B8B4-04FAC808D467}" destId="{7690DFEE-BAD4-46E5-97E2-C1A06FB6A102}" srcOrd="0" destOrd="0" presId="urn:microsoft.com/office/officeart/2018/2/layout/IconCircleList"/>
    <dgm:cxn modelId="{F72EACAF-B390-411D-A2B7-AED0C5479189}" srcId="{3D871FF0-EDF3-4B86-B9EB-D65DB5516A4D}" destId="{F1370C03-E47E-46C2-9540-2E5EA937ADB2}" srcOrd="4" destOrd="0" parTransId="{1184FE05-5E1B-4671-A393-44546DA6E306}" sibTransId="{B4B295F2-DAA2-4EB0-9677-CFF45A68460A}"/>
    <dgm:cxn modelId="{2E2425BC-1A55-47A5-9DE2-1345698B67E2}" type="presOf" srcId="{3B51438F-F9C2-4782-B35F-873938CB9033}" destId="{35D16D57-B395-4895-9C60-C715B23BF083}" srcOrd="0" destOrd="0" presId="urn:microsoft.com/office/officeart/2018/2/layout/IconCircleList"/>
    <dgm:cxn modelId="{C71D38C1-BAD9-4EE5-B2F8-9C00A5B68038}" type="presOf" srcId="{3D871FF0-EDF3-4B86-B9EB-D65DB5516A4D}" destId="{1D09C3B3-3C6D-471B-9A22-C8F1E0861E46}" srcOrd="0" destOrd="0" presId="urn:microsoft.com/office/officeart/2018/2/layout/IconCircleList"/>
    <dgm:cxn modelId="{BF3D8CDF-8C73-41EB-8C87-5F40092A6D3D}" srcId="{3D871FF0-EDF3-4B86-B9EB-D65DB5516A4D}" destId="{70502803-1459-4824-B2EF-3B1E7C7F9F19}" srcOrd="2" destOrd="0" parTransId="{9CB56CE6-3797-4376-A755-1B14684FAC92}" sibTransId="{49401E8C-7170-4BB6-A330-3CA1C9B51703}"/>
    <dgm:cxn modelId="{FA0BA8E0-9073-466C-956D-CE02235F8298}" type="presOf" srcId="{70502803-1459-4824-B2EF-3B1E7C7F9F19}" destId="{A6952A03-6A67-41F3-A7DB-E60F320240A3}" srcOrd="0" destOrd="0" presId="urn:microsoft.com/office/officeart/2018/2/layout/IconCircleList"/>
    <dgm:cxn modelId="{5C750498-3A3C-47DF-99A0-C087DE39B5E0}" type="presParOf" srcId="{1D09C3B3-3C6D-471B-9A22-C8F1E0861E46}" destId="{06EDA851-AABD-4BA8-86AF-E291338B5864}" srcOrd="0" destOrd="0" presId="urn:microsoft.com/office/officeart/2018/2/layout/IconCircleList"/>
    <dgm:cxn modelId="{FEBB798C-193E-4823-B770-241AD068F154}" type="presParOf" srcId="{06EDA851-AABD-4BA8-86AF-E291338B5864}" destId="{018AAA22-2EEF-4D6E-BF73-F5F3A42EAACC}" srcOrd="0" destOrd="0" presId="urn:microsoft.com/office/officeart/2018/2/layout/IconCircleList"/>
    <dgm:cxn modelId="{EE92F24B-BF05-4CD7-BC1D-646408EFB19F}" type="presParOf" srcId="{018AAA22-2EEF-4D6E-BF73-F5F3A42EAACC}" destId="{2E61E16E-EE41-43F1-99CB-03E08F18066C}" srcOrd="0" destOrd="0" presId="urn:microsoft.com/office/officeart/2018/2/layout/IconCircleList"/>
    <dgm:cxn modelId="{17349BA1-5DC8-4736-A410-765302CEE00D}" type="presParOf" srcId="{018AAA22-2EEF-4D6E-BF73-F5F3A42EAACC}" destId="{F96B0A89-B330-45E9-8E0C-A4EA09018E89}" srcOrd="1" destOrd="0" presId="urn:microsoft.com/office/officeart/2018/2/layout/IconCircleList"/>
    <dgm:cxn modelId="{A640467B-CFC8-489F-8DD4-B77E200DB66A}" type="presParOf" srcId="{018AAA22-2EEF-4D6E-BF73-F5F3A42EAACC}" destId="{38A067C2-8A40-4D27-AFF3-A749EF21FC4D}" srcOrd="2" destOrd="0" presId="urn:microsoft.com/office/officeart/2018/2/layout/IconCircleList"/>
    <dgm:cxn modelId="{A0D433D7-622D-45B6-8A29-10984B9037AA}" type="presParOf" srcId="{018AAA22-2EEF-4D6E-BF73-F5F3A42EAACC}" destId="{F552E5A8-8874-47BE-9319-2959F6B2B6E9}" srcOrd="3" destOrd="0" presId="urn:microsoft.com/office/officeart/2018/2/layout/IconCircleList"/>
    <dgm:cxn modelId="{D1DC84E6-67DA-4213-9386-9B887F6EE07B}" type="presParOf" srcId="{06EDA851-AABD-4BA8-86AF-E291338B5864}" destId="{95A507D8-12FB-4C0A-9982-D83F0A1E8E9A}" srcOrd="1" destOrd="0" presId="urn:microsoft.com/office/officeart/2018/2/layout/IconCircleList"/>
    <dgm:cxn modelId="{E98EF946-B596-4D10-9A5B-5492DDF6CA54}" type="presParOf" srcId="{06EDA851-AABD-4BA8-86AF-E291338B5864}" destId="{AB592F23-2F03-425C-895F-7712DFD7DD23}" srcOrd="2" destOrd="0" presId="urn:microsoft.com/office/officeart/2018/2/layout/IconCircleList"/>
    <dgm:cxn modelId="{1BE9D854-0306-4779-8065-6F3A5F0E0595}" type="presParOf" srcId="{AB592F23-2F03-425C-895F-7712DFD7DD23}" destId="{72EA6F59-A17B-4B4C-AF8B-C5D01D9F9C80}" srcOrd="0" destOrd="0" presId="urn:microsoft.com/office/officeart/2018/2/layout/IconCircleList"/>
    <dgm:cxn modelId="{93598F06-0759-4A90-B565-91E2F9CCF9B2}" type="presParOf" srcId="{AB592F23-2F03-425C-895F-7712DFD7DD23}" destId="{FAE565BC-E630-427C-AAF2-69CF662DA683}" srcOrd="1" destOrd="0" presId="urn:microsoft.com/office/officeart/2018/2/layout/IconCircleList"/>
    <dgm:cxn modelId="{1C767DB9-28E7-4A38-8BF8-6C49F735AE07}" type="presParOf" srcId="{AB592F23-2F03-425C-895F-7712DFD7DD23}" destId="{47FB19C1-C881-40F1-84CD-F8C87F2283DC}" srcOrd="2" destOrd="0" presId="urn:microsoft.com/office/officeart/2018/2/layout/IconCircleList"/>
    <dgm:cxn modelId="{9257687A-7162-4390-882B-07B1AFE5A852}" type="presParOf" srcId="{AB592F23-2F03-425C-895F-7712DFD7DD23}" destId="{90A154FC-6B5E-461B-92C3-515D46EA6D3B}" srcOrd="3" destOrd="0" presId="urn:microsoft.com/office/officeart/2018/2/layout/IconCircleList"/>
    <dgm:cxn modelId="{1B43A3A7-83C1-4C1A-ABA2-BFD6A5B20861}" type="presParOf" srcId="{06EDA851-AABD-4BA8-86AF-E291338B5864}" destId="{35D16D57-B395-4895-9C60-C715B23BF083}" srcOrd="3" destOrd="0" presId="urn:microsoft.com/office/officeart/2018/2/layout/IconCircleList"/>
    <dgm:cxn modelId="{544A8118-1B9F-49F7-A3F3-6019CB3CC33B}" type="presParOf" srcId="{06EDA851-AABD-4BA8-86AF-E291338B5864}" destId="{D77588B5-2BFD-4CF1-A078-5EEC1F98D6C8}" srcOrd="4" destOrd="0" presId="urn:microsoft.com/office/officeart/2018/2/layout/IconCircleList"/>
    <dgm:cxn modelId="{777AC684-4471-4B58-A2F5-525D36F08585}" type="presParOf" srcId="{D77588B5-2BFD-4CF1-A078-5EEC1F98D6C8}" destId="{E660E316-DC8D-481D-9216-6FBE99770A27}" srcOrd="0" destOrd="0" presId="urn:microsoft.com/office/officeart/2018/2/layout/IconCircleList"/>
    <dgm:cxn modelId="{FFB4A808-76C1-4F67-8C9E-66EFC5680DD4}" type="presParOf" srcId="{D77588B5-2BFD-4CF1-A078-5EEC1F98D6C8}" destId="{E8A81F3F-E0DA-49E1-9816-69F3C1E617EE}" srcOrd="1" destOrd="0" presId="urn:microsoft.com/office/officeart/2018/2/layout/IconCircleList"/>
    <dgm:cxn modelId="{08B72701-E7E4-4BCC-92CE-BCD2AF58587E}" type="presParOf" srcId="{D77588B5-2BFD-4CF1-A078-5EEC1F98D6C8}" destId="{E24ED2F5-7AB5-4648-9AFC-1E6450EEF2A6}" srcOrd="2" destOrd="0" presId="urn:microsoft.com/office/officeart/2018/2/layout/IconCircleList"/>
    <dgm:cxn modelId="{E1FE7862-2199-43B3-BCDE-1DEDA7862EE5}" type="presParOf" srcId="{D77588B5-2BFD-4CF1-A078-5EEC1F98D6C8}" destId="{A6952A03-6A67-41F3-A7DB-E60F320240A3}" srcOrd="3" destOrd="0" presId="urn:microsoft.com/office/officeart/2018/2/layout/IconCircleList"/>
    <dgm:cxn modelId="{88BCB9DA-4B5C-4282-8F48-BEB68FC78A9F}" type="presParOf" srcId="{06EDA851-AABD-4BA8-86AF-E291338B5864}" destId="{809C7A2D-3737-4A65-AA48-FFB1EF1FA7FD}" srcOrd="5" destOrd="0" presId="urn:microsoft.com/office/officeart/2018/2/layout/IconCircleList"/>
    <dgm:cxn modelId="{0747A18F-F9F2-447A-B5F9-45892BAA054A}" type="presParOf" srcId="{06EDA851-AABD-4BA8-86AF-E291338B5864}" destId="{5698B47C-02D5-46A0-B4CB-E880B61B7FD5}" srcOrd="6" destOrd="0" presId="urn:microsoft.com/office/officeart/2018/2/layout/IconCircleList"/>
    <dgm:cxn modelId="{F2B6F130-B6AF-4B09-AF74-52D41141FEFB}" type="presParOf" srcId="{5698B47C-02D5-46A0-B4CB-E880B61B7FD5}" destId="{349E4266-5C49-4AD3-B5A4-187710E969D8}" srcOrd="0" destOrd="0" presId="urn:microsoft.com/office/officeart/2018/2/layout/IconCircleList"/>
    <dgm:cxn modelId="{67B572B1-25F4-4B4C-9C13-790973EB2455}" type="presParOf" srcId="{5698B47C-02D5-46A0-B4CB-E880B61B7FD5}" destId="{8F3772B6-903E-4D05-A05C-75E9953D5A20}" srcOrd="1" destOrd="0" presId="urn:microsoft.com/office/officeart/2018/2/layout/IconCircleList"/>
    <dgm:cxn modelId="{BF491AD8-5DFF-414E-A5F6-07C2EAF7E817}" type="presParOf" srcId="{5698B47C-02D5-46A0-B4CB-E880B61B7FD5}" destId="{797C004E-B179-4C32-A89A-D7C22073BA30}" srcOrd="2" destOrd="0" presId="urn:microsoft.com/office/officeart/2018/2/layout/IconCircleList"/>
    <dgm:cxn modelId="{D655A35C-CF1D-480C-B7C6-5C09C25FCD98}" type="presParOf" srcId="{5698B47C-02D5-46A0-B4CB-E880B61B7FD5}" destId="{E7230CC6-4108-4701-849E-CFC2877345AC}" srcOrd="3" destOrd="0" presId="urn:microsoft.com/office/officeart/2018/2/layout/IconCircleList"/>
    <dgm:cxn modelId="{F7F17032-7302-4203-A996-F88DA519FFAE}" type="presParOf" srcId="{06EDA851-AABD-4BA8-86AF-E291338B5864}" destId="{7690DFEE-BAD4-46E5-97E2-C1A06FB6A102}" srcOrd="7" destOrd="0" presId="urn:microsoft.com/office/officeart/2018/2/layout/IconCircleList"/>
    <dgm:cxn modelId="{B668D5F6-1DDA-4568-8D83-504496B91BF3}" type="presParOf" srcId="{06EDA851-AABD-4BA8-86AF-E291338B5864}" destId="{17AE305E-83DB-4B6C-8B51-85010AB9A274}" srcOrd="8" destOrd="0" presId="urn:microsoft.com/office/officeart/2018/2/layout/IconCircleList"/>
    <dgm:cxn modelId="{82FD8790-1672-4E76-AA42-DA4CE1CFD2C7}" type="presParOf" srcId="{17AE305E-83DB-4B6C-8B51-85010AB9A274}" destId="{89F0BEC7-AF82-4CB2-9C3A-D241070E84FF}" srcOrd="0" destOrd="0" presId="urn:microsoft.com/office/officeart/2018/2/layout/IconCircleList"/>
    <dgm:cxn modelId="{AB984F76-EF63-49FF-8E8B-3DCC1F470FDD}" type="presParOf" srcId="{17AE305E-83DB-4B6C-8B51-85010AB9A274}" destId="{679E4244-6687-4F87-8931-9862E7E33DF1}" srcOrd="1" destOrd="0" presId="urn:microsoft.com/office/officeart/2018/2/layout/IconCircleList"/>
    <dgm:cxn modelId="{7547C630-DDF3-48A7-8AE9-4F7DE8B5FC7D}" type="presParOf" srcId="{17AE305E-83DB-4B6C-8B51-85010AB9A274}" destId="{0450BD88-D0C7-44E9-8294-87E780E244AE}" srcOrd="2" destOrd="0" presId="urn:microsoft.com/office/officeart/2018/2/layout/IconCircleList"/>
    <dgm:cxn modelId="{2F88EFDB-93D1-492A-B62E-1E580907E088}" type="presParOf" srcId="{17AE305E-83DB-4B6C-8B51-85010AB9A274}" destId="{E8EDC28E-DC0E-4D09-B1EB-3100E9ACB36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6E5ED7-CB8E-4478-AD5F-BB24953D2D8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CB387F7D-AC43-4B07-805B-C16D9B2E7967}">
      <dgm:prSet/>
      <dgm:spPr/>
      <dgm:t>
        <a:bodyPr/>
        <a:lstStyle/>
        <a:p>
          <a:pPr>
            <a:defRPr cap="all"/>
          </a:pPr>
          <a:r>
            <a:rPr lang="en-IN" b="1" i="0"/>
            <a:t>Risk Reduction</a:t>
          </a:r>
          <a:r>
            <a:rPr lang="en-IN" b="0" i="0"/>
            <a:t>: Minimizes the chance of environmental harm and financial losses from oil spills.</a:t>
          </a:r>
          <a:endParaRPr lang="en-US">
            <a:latin typeface="72" panose="020B0503030000000003" pitchFamily="34" charset="0"/>
            <a:cs typeface="72" panose="020B0503030000000003" pitchFamily="34" charset="0"/>
          </a:endParaRPr>
        </a:p>
      </dgm:t>
    </dgm:pt>
    <dgm:pt modelId="{FDF48CFC-7CED-4835-A12E-44ED10DCB8BB}" type="parTrans" cxnId="{2DC6C8B1-2AAB-4956-8486-D830AA693AEE}">
      <dgm:prSet/>
      <dgm:spPr/>
      <dgm:t>
        <a:bodyPr/>
        <a:lstStyle/>
        <a:p>
          <a:endParaRPr lang="en-US"/>
        </a:p>
      </dgm:t>
    </dgm:pt>
    <dgm:pt modelId="{B23C3A11-1946-4DDC-A8B0-7F8AF22FF2DD}" type="sibTrans" cxnId="{2DC6C8B1-2AAB-4956-8486-D830AA693AEE}">
      <dgm:prSet/>
      <dgm:spPr/>
      <dgm:t>
        <a:bodyPr/>
        <a:lstStyle/>
        <a:p>
          <a:endParaRPr lang="en-US"/>
        </a:p>
      </dgm:t>
    </dgm:pt>
    <dgm:pt modelId="{BBC16A99-D99D-464D-BDB6-FD5C2E60A7EB}">
      <dgm:prSet/>
      <dgm:spPr/>
      <dgm:t>
        <a:bodyPr/>
        <a:lstStyle/>
        <a:p>
          <a:pPr>
            <a:defRPr cap="all"/>
          </a:pPr>
          <a:r>
            <a:rPr lang="en-IN" b="1" i="0"/>
            <a:t>Cost Savings</a:t>
          </a:r>
          <a:r>
            <a:rPr lang="en-IN" b="0" i="0"/>
            <a:t>: Automates detection, saving money on manual labor and potential cleanup expenses.</a:t>
          </a:r>
          <a:endParaRPr lang="en-US"/>
        </a:p>
      </dgm:t>
    </dgm:pt>
    <dgm:pt modelId="{B41028E6-918C-481E-B413-E6B39B66BA1D}" type="parTrans" cxnId="{371AE49E-F9A2-47B2-8069-67E6FCB1A4D6}">
      <dgm:prSet/>
      <dgm:spPr/>
      <dgm:t>
        <a:bodyPr/>
        <a:lstStyle/>
        <a:p>
          <a:endParaRPr lang="en-US"/>
        </a:p>
      </dgm:t>
    </dgm:pt>
    <dgm:pt modelId="{893D0357-6C94-4157-B882-DA6264D4BE5D}" type="sibTrans" cxnId="{371AE49E-F9A2-47B2-8069-67E6FCB1A4D6}">
      <dgm:prSet/>
      <dgm:spPr/>
      <dgm:t>
        <a:bodyPr/>
        <a:lstStyle/>
        <a:p>
          <a:endParaRPr lang="en-US"/>
        </a:p>
      </dgm:t>
    </dgm:pt>
    <dgm:pt modelId="{4151D068-3480-4BCE-8068-65CC8D4C4FFD}">
      <dgm:prSet/>
      <dgm:spPr/>
      <dgm:t>
        <a:bodyPr/>
        <a:lstStyle/>
        <a:p>
          <a:pPr>
            <a:defRPr cap="all"/>
          </a:pPr>
          <a:r>
            <a:rPr lang="en-IN"/>
            <a:t>- </a:t>
          </a:r>
          <a:r>
            <a:rPr lang="en-IN" b="1" i="0"/>
            <a:t>Reputation Protection</a:t>
          </a:r>
          <a:r>
            <a:rPr lang="en-IN" b="0" i="0"/>
            <a:t>: Quick response preserves the company's image and trust among stakeholders.</a:t>
          </a:r>
          <a:endParaRPr lang="en-US"/>
        </a:p>
      </dgm:t>
    </dgm:pt>
    <dgm:pt modelId="{BB645AEC-52DE-42FA-BD98-2975F31D7A18}" type="parTrans" cxnId="{A5213021-974E-41D6-AAF6-F2F8940F42AD}">
      <dgm:prSet/>
      <dgm:spPr/>
      <dgm:t>
        <a:bodyPr/>
        <a:lstStyle/>
        <a:p>
          <a:endParaRPr lang="en-US"/>
        </a:p>
      </dgm:t>
    </dgm:pt>
    <dgm:pt modelId="{8DBDBADD-2774-4A53-8EBC-FC3BB7F46DC0}" type="sibTrans" cxnId="{A5213021-974E-41D6-AAF6-F2F8940F42AD}">
      <dgm:prSet/>
      <dgm:spPr/>
      <dgm:t>
        <a:bodyPr/>
        <a:lstStyle/>
        <a:p>
          <a:endParaRPr lang="en-US"/>
        </a:p>
      </dgm:t>
    </dgm:pt>
    <dgm:pt modelId="{C432C7E1-BE51-4E08-8CB6-4E33ECFE21FD}">
      <dgm:prSet/>
      <dgm:spPr/>
      <dgm:t>
        <a:bodyPr/>
        <a:lstStyle/>
        <a:p>
          <a:pPr>
            <a:defRPr cap="all"/>
          </a:pPr>
          <a:r>
            <a:rPr lang="en-IN" b="1" i="0"/>
            <a:t>Compliance</a:t>
          </a:r>
          <a:r>
            <a:rPr lang="en-IN" b="0" i="0"/>
            <a:t>: Helps meet environmental regulations, avoiding fines and legal troubles.</a:t>
          </a:r>
          <a:endParaRPr lang="en-US"/>
        </a:p>
      </dgm:t>
    </dgm:pt>
    <dgm:pt modelId="{CF3F0B0A-8A33-44FB-80CE-A6EE97521E71}" type="parTrans" cxnId="{EEFF803C-0AD2-4ADF-A42A-883673A9CAE5}">
      <dgm:prSet/>
      <dgm:spPr/>
      <dgm:t>
        <a:bodyPr/>
        <a:lstStyle/>
        <a:p>
          <a:endParaRPr lang="en-US"/>
        </a:p>
      </dgm:t>
    </dgm:pt>
    <dgm:pt modelId="{FA1FB547-D19A-42E6-83CC-7B79E9951212}" type="sibTrans" cxnId="{EEFF803C-0AD2-4ADF-A42A-883673A9CAE5}">
      <dgm:prSet/>
      <dgm:spPr/>
      <dgm:t>
        <a:bodyPr/>
        <a:lstStyle/>
        <a:p>
          <a:endParaRPr lang="en-US"/>
        </a:p>
      </dgm:t>
    </dgm:pt>
    <dgm:pt modelId="{C6E724D4-87C6-4D4D-8F5E-A0378D3692A3}">
      <dgm:prSet/>
      <dgm:spPr/>
      <dgm:t>
        <a:bodyPr/>
        <a:lstStyle/>
        <a:p>
          <a:pPr>
            <a:defRPr cap="all"/>
          </a:pPr>
          <a:r>
            <a:rPr lang="en-IN" b="1" i="0"/>
            <a:t>Innovation</a:t>
          </a:r>
          <a:r>
            <a:rPr lang="en-IN" b="0" i="0"/>
            <a:t>: Shows commitment to modern solutions, attracting eco-friendly investors and customers.</a:t>
          </a:r>
          <a:endParaRPr lang="en-US"/>
        </a:p>
      </dgm:t>
    </dgm:pt>
    <dgm:pt modelId="{1C82C1E3-039B-4D11-8AB2-103D01D732CC}" type="parTrans" cxnId="{171AD7B5-4886-4616-B743-1C7E029AA62B}">
      <dgm:prSet/>
      <dgm:spPr/>
      <dgm:t>
        <a:bodyPr/>
        <a:lstStyle/>
        <a:p>
          <a:endParaRPr lang="en-US"/>
        </a:p>
      </dgm:t>
    </dgm:pt>
    <dgm:pt modelId="{DDDC6D71-C956-4759-9361-405A3AE6BDAC}" type="sibTrans" cxnId="{171AD7B5-4886-4616-B743-1C7E029AA62B}">
      <dgm:prSet/>
      <dgm:spPr/>
      <dgm:t>
        <a:bodyPr/>
        <a:lstStyle/>
        <a:p>
          <a:endParaRPr lang="en-US"/>
        </a:p>
      </dgm:t>
    </dgm:pt>
    <dgm:pt modelId="{2E2472C9-8FAD-4344-9071-DB138D9CDE6F}" type="pres">
      <dgm:prSet presAssocID="{956E5ED7-CB8E-4478-AD5F-BB24953D2D80}" presName="vert0" presStyleCnt="0">
        <dgm:presLayoutVars>
          <dgm:dir/>
          <dgm:animOne val="branch"/>
          <dgm:animLvl val="lvl"/>
        </dgm:presLayoutVars>
      </dgm:prSet>
      <dgm:spPr/>
    </dgm:pt>
    <dgm:pt modelId="{E992C8CC-3DEA-4B09-85E4-79AB9B1F3E42}" type="pres">
      <dgm:prSet presAssocID="{CB387F7D-AC43-4B07-805B-C16D9B2E7967}" presName="thickLine" presStyleLbl="alignNode1" presStyleIdx="0" presStyleCnt="5"/>
      <dgm:spPr/>
    </dgm:pt>
    <dgm:pt modelId="{3F06F9D3-8E9C-4189-A769-1835F4DCD41A}" type="pres">
      <dgm:prSet presAssocID="{CB387F7D-AC43-4B07-805B-C16D9B2E7967}" presName="horz1" presStyleCnt="0"/>
      <dgm:spPr/>
    </dgm:pt>
    <dgm:pt modelId="{B7EBEA7A-3784-4DE0-8800-7B009B0AC246}" type="pres">
      <dgm:prSet presAssocID="{CB387F7D-AC43-4B07-805B-C16D9B2E7967}" presName="tx1" presStyleLbl="revTx" presStyleIdx="0" presStyleCnt="5"/>
      <dgm:spPr/>
    </dgm:pt>
    <dgm:pt modelId="{43CA5870-7C07-44DD-A873-036F320D6862}" type="pres">
      <dgm:prSet presAssocID="{CB387F7D-AC43-4B07-805B-C16D9B2E7967}" presName="vert1" presStyleCnt="0"/>
      <dgm:spPr/>
    </dgm:pt>
    <dgm:pt modelId="{DCAA4B06-4478-4E1B-94E1-86CC8D7B4892}" type="pres">
      <dgm:prSet presAssocID="{BBC16A99-D99D-464D-BDB6-FD5C2E60A7EB}" presName="thickLine" presStyleLbl="alignNode1" presStyleIdx="1" presStyleCnt="5"/>
      <dgm:spPr/>
    </dgm:pt>
    <dgm:pt modelId="{66C63767-BDC8-4C5D-960B-635B804D0215}" type="pres">
      <dgm:prSet presAssocID="{BBC16A99-D99D-464D-BDB6-FD5C2E60A7EB}" presName="horz1" presStyleCnt="0"/>
      <dgm:spPr/>
    </dgm:pt>
    <dgm:pt modelId="{0742CCF5-3733-45BE-B57F-27A85A18D071}" type="pres">
      <dgm:prSet presAssocID="{BBC16A99-D99D-464D-BDB6-FD5C2E60A7EB}" presName="tx1" presStyleLbl="revTx" presStyleIdx="1" presStyleCnt="5"/>
      <dgm:spPr/>
    </dgm:pt>
    <dgm:pt modelId="{A1E6E845-010D-4AF8-9934-51A4AF3EC3F3}" type="pres">
      <dgm:prSet presAssocID="{BBC16A99-D99D-464D-BDB6-FD5C2E60A7EB}" presName="vert1" presStyleCnt="0"/>
      <dgm:spPr/>
    </dgm:pt>
    <dgm:pt modelId="{0AD49B17-74B4-4A00-B94B-807F2B5C7F9D}" type="pres">
      <dgm:prSet presAssocID="{4151D068-3480-4BCE-8068-65CC8D4C4FFD}" presName="thickLine" presStyleLbl="alignNode1" presStyleIdx="2" presStyleCnt="5"/>
      <dgm:spPr/>
    </dgm:pt>
    <dgm:pt modelId="{78968C37-4E68-4865-9D10-EEB760084AA7}" type="pres">
      <dgm:prSet presAssocID="{4151D068-3480-4BCE-8068-65CC8D4C4FFD}" presName="horz1" presStyleCnt="0"/>
      <dgm:spPr/>
    </dgm:pt>
    <dgm:pt modelId="{44CAE596-AFD0-46C3-BB5B-6CE6ED7687B4}" type="pres">
      <dgm:prSet presAssocID="{4151D068-3480-4BCE-8068-65CC8D4C4FFD}" presName="tx1" presStyleLbl="revTx" presStyleIdx="2" presStyleCnt="5"/>
      <dgm:spPr/>
    </dgm:pt>
    <dgm:pt modelId="{A73E31E6-9AAD-495C-B5D0-F60C27BA2C89}" type="pres">
      <dgm:prSet presAssocID="{4151D068-3480-4BCE-8068-65CC8D4C4FFD}" presName="vert1" presStyleCnt="0"/>
      <dgm:spPr/>
    </dgm:pt>
    <dgm:pt modelId="{D4D01ED0-D96A-43F4-81D5-AB97A7039019}" type="pres">
      <dgm:prSet presAssocID="{C432C7E1-BE51-4E08-8CB6-4E33ECFE21FD}" presName="thickLine" presStyleLbl="alignNode1" presStyleIdx="3" presStyleCnt="5"/>
      <dgm:spPr/>
    </dgm:pt>
    <dgm:pt modelId="{ADA03E0F-775A-4434-A7C5-F31C0EB47BF4}" type="pres">
      <dgm:prSet presAssocID="{C432C7E1-BE51-4E08-8CB6-4E33ECFE21FD}" presName="horz1" presStyleCnt="0"/>
      <dgm:spPr/>
    </dgm:pt>
    <dgm:pt modelId="{E65B02B4-52DB-4BC6-856B-DA6B587BDF01}" type="pres">
      <dgm:prSet presAssocID="{C432C7E1-BE51-4E08-8CB6-4E33ECFE21FD}" presName="tx1" presStyleLbl="revTx" presStyleIdx="3" presStyleCnt="5"/>
      <dgm:spPr/>
    </dgm:pt>
    <dgm:pt modelId="{C1A04DF4-1387-40CB-B700-AB73AB2A962F}" type="pres">
      <dgm:prSet presAssocID="{C432C7E1-BE51-4E08-8CB6-4E33ECFE21FD}" presName="vert1" presStyleCnt="0"/>
      <dgm:spPr/>
    </dgm:pt>
    <dgm:pt modelId="{DDC30BBB-0F62-4588-AD0E-BC2FDC04D021}" type="pres">
      <dgm:prSet presAssocID="{C6E724D4-87C6-4D4D-8F5E-A0378D3692A3}" presName="thickLine" presStyleLbl="alignNode1" presStyleIdx="4" presStyleCnt="5"/>
      <dgm:spPr/>
    </dgm:pt>
    <dgm:pt modelId="{18F02DDE-CBDD-4C64-8BB2-2A0052FE9CAC}" type="pres">
      <dgm:prSet presAssocID="{C6E724D4-87C6-4D4D-8F5E-A0378D3692A3}" presName="horz1" presStyleCnt="0"/>
      <dgm:spPr/>
    </dgm:pt>
    <dgm:pt modelId="{3B16C0AA-BF4E-4884-837C-35AECCF1809B}" type="pres">
      <dgm:prSet presAssocID="{C6E724D4-87C6-4D4D-8F5E-A0378D3692A3}" presName="tx1" presStyleLbl="revTx" presStyleIdx="4" presStyleCnt="5"/>
      <dgm:spPr/>
    </dgm:pt>
    <dgm:pt modelId="{10A8A0D9-955B-4A48-AF46-AEBD4E181751}" type="pres">
      <dgm:prSet presAssocID="{C6E724D4-87C6-4D4D-8F5E-A0378D3692A3}" presName="vert1" presStyleCnt="0"/>
      <dgm:spPr/>
    </dgm:pt>
  </dgm:ptLst>
  <dgm:cxnLst>
    <dgm:cxn modelId="{A5213021-974E-41D6-AAF6-F2F8940F42AD}" srcId="{956E5ED7-CB8E-4478-AD5F-BB24953D2D80}" destId="{4151D068-3480-4BCE-8068-65CC8D4C4FFD}" srcOrd="2" destOrd="0" parTransId="{BB645AEC-52DE-42FA-BD98-2975F31D7A18}" sibTransId="{8DBDBADD-2774-4A53-8EBC-FC3BB7F46DC0}"/>
    <dgm:cxn modelId="{55BC6F33-69F5-4F66-A0AA-15AA5673F7D0}" type="presOf" srcId="{BBC16A99-D99D-464D-BDB6-FD5C2E60A7EB}" destId="{0742CCF5-3733-45BE-B57F-27A85A18D071}" srcOrd="0" destOrd="0" presId="urn:microsoft.com/office/officeart/2008/layout/LinedList"/>
    <dgm:cxn modelId="{EEFF803C-0AD2-4ADF-A42A-883673A9CAE5}" srcId="{956E5ED7-CB8E-4478-AD5F-BB24953D2D80}" destId="{C432C7E1-BE51-4E08-8CB6-4E33ECFE21FD}" srcOrd="3" destOrd="0" parTransId="{CF3F0B0A-8A33-44FB-80CE-A6EE97521E71}" sibTransId="{FA1FB547-D19A-42E6-83CC-7B79E9951212}"/>
    <dgm:cxn modelId="{9B0AD049-274D-46C5-BC62-A95845111A76}" type="presOf" srcId="{4151D068-3480-4BCE-8068-65CC8D4C4FFD}" destId="{44CAE596-AFD0-46C3-BB5B-6CE6ED7687B4}" srcOrd="0" destOrd="0" presId="urn:microsoft.com/office/officeart/2008/layout/LinedList"/>
    <dgm:cxn modelId="{105AFC76-5EAA-441F-968B-A768F3249578}" type="presOf" srcId="{C432C7E1-BE51-4E08-8CB6-4E33ECFE21FD}" destId="{E65B02B4-52DB-4BC6-856B-DA6B587BDF01}" srcOrd="0" destOrd="0" presId="urn:microsoft.com/office/officeart/2008/layout/LinedList"/>
    <dgm:cxn modelId="{371AE49E-F9A2-47B2-8069-67E6FCB1A4D6}" srcId="{956E5ED7-CB8E-4478-AD5F-BB24953D2D80}" destId="{BBC16A99-D99D-464D-BDB6-FD5C2E60A7EB}" srcOrd="1" destOrd="0" parTransId="{B41028E6-918C-481E-B413-E6B39B66BA1D}" sibTransId="{893D0357-6C94-4157-B882-DA6264D4BE5D}"/>
    <dgm:cxn modelId="{337858A9-5378-42D0-9A37-E6E30AE8D949}" type="presOf" srcId="{CB387F7D-AC43-4B07-805B-C16D9B2E7967}" destId="{B7EBEA7A-3784-4DE0-8800-7B009B0AC246}" srcOrd="0" destOrd="0" presId="urn:microsoft.com/office/officeart/2008/layout/LinedList"/>
    <dgm:cxn modelId="{3ACEB8B0-F175-47FF-A02A-CCDE8D363232}" type="presOf" srcId="{956E5ED7-CB8E-4478-AD5F-BB24953D2D80}" destId="{2E2472C9-8FAD-4344-9071-DB138D9CDE6F}" srcOrd="0" destOrd="0" presId="urn:microsoft.com/office/officeart/2008/layout/LinedList"/>
    <dgm:cxn modelId="{2DC6C8B1-2AAB-4956-8486-D830AA693AEE}" srcId="{956E5ED7-CB8E-4478-AD5F-BB24953D2D80}" destId="{CB387F7D-AC43-4B07-805B-C16D9B2E7967}" srcOrd="0" destOrd="0" parTransId="{FDF48CFC-7CED-4835-A12E-44ED10DCB8BB}" sibTransId="{B23C3A11-1946-4DDC-A8B0-7F8AF22FF2DD}"/>
    <dgm:cxn modelId="{171AD7B5-4886-4616-B743-1C7E029AA62B}" srcId="{956E5ED7-CB8E-4478-AD5F-BB24953D2D80}" destId="{C6E724D4-87C6-4D4D-8F5E-A0378D3692A3}" srcOrd="4" destOrd="0" parTransId="{1C82C1E3-039B-4D11-8AB2-103D01D732CC}" sibTransId="{DDDC6D71-C956-4759-9361-405A3AE6BDAC}"/>
    <dgm:cxn modelId="{FA4CD7EF-EB83-4640-A6A5-E4B6A6E166B9}" type="presOf" srcId="{C6E724D4-87C6-4D4D-8F5E-A0378D3692A3}" destId="{3B16C0AA-BF4E-4884-837C-35AECCF1809B}" srcOrd="0" destOrd="0" presId="urn:microsoft.com/office/officeart/2008/layout/LinedList"/>
    <dgm:cxn modelId="{53625B21-ED0E-4705-968E-A5F47E874F5C}" type="presParOf" srcId="{2E2472C9-8FAD-4344-9071-DB138D9CDE6F}" destId="{E992C8CC-3DEA-4B09-85E4-79AB9B1F3E42}" srcOrd="0" destOrd="0" presId="urn:microsoft.com/office/officeart/2008/layout/LinedList"/>
    <dgm:cxn modelId="{4EA4D206-2437-4EDF-A940-5667D3A087BF}" type="presParOf" srcId="{2E2472C9-8FAD-4344-9071-DB138D9CDE6F}" destId="{3F06F9D3-8E9C-4189-A769-1835F4DCD41A}" srcOrd="1" destOrd="0" presId="urn:microsoft.com/office/officeart/2008/layout/LinedList"/>
    <dgm:cxn modelId="{AFC4802F-4F44-4C46-A449-EE4C95074CBD}" type="presParOf" srcId="{3F06F9D3-8E9C-4189-A769-1835F4DCD41A}" destId="{B7EBEA7A-3784-4DE0-8800-7B009B0AC246}" srcOrd="0" destOrd="0" presId="urn:microsoft.com/office/officeart/2008/layout/LinedList"/>
    <dgm:cxn modelId="{2BD29920-C485-4B35-89DA-A64F34E9BE9C}" type="presParOf" srcId="{3F06F9D3-8E9C-4189-A769-1835F4DCD41A}" destId="{43CA5870-7C07-44DD-A873-036F320D6862}" srcOrd="1" destOrd="0" presId="urn:microsoft.com/office/officeart/2008/layout/LinedList"/>
    <dgm:cxn modelId="{2BAF3956-977E-4AE8-855D-3353585B2B2B}" type="presParOf" srcId="{2E2472C9-8FAD-4344-9071-DB138D9CDE6F}" destId="{DCAA4B06-4478-4E1B-94E1-86CC8D7B4892}" srcOrd="2" destOrd="0" presId="urn:microsoft.com/office/officeart/2008/layout/LinedList"/>
    <dgm:cxn modelId="{CFE03A0F-6A9A-42A0-9F6A-B9EEFB4C6AC9}" type="presParOf" srcId="{2E2472C9-8FAD-4344-9071-DB138D9CDE6F}" destId="{66C63767-BDC8-4C5D-960B-635B804D0215}" srcOrd="3" destOrd="0" presId="urn:microsoft.com/office/officeart/2008/layout/LinedList"/>
    <dgm:cxn modelId="{D64231AD-D4F9-42F0-9A1B-EDFAD669C058}" type="presParOf" srcId="{66C63767-BDC8-4C5D-960B-635B804D0215}" destId="{0742CCF5-3733-45BE-B57F-27A85A18D071}" srcOrd="0" destOrd="0" presId="urn:microsoft.com/office/officeart/2008/layout/LinedList"/>
    <dgm:cxn modelId="{96A17681-81E7-4819-BA15-CB94EC3DFDAA}" type="presParOf" srcId="{66C63767-BDC8-4C5D-960B-635B804D0215}" destId="{A1E6E845-010D-4AF8-9934-51A4AF3EC3F3}" srcOrd="1" destOrd="0" presId="urn:microsoft.com/office/officeart/2008/layout/LinedList"/>
    <dgm:cxn modelId="{A1B9AF07-EB8C-43CC-9A4D-4C1164FB975D}" type="presParOf" srcId="{2E2472C9-8FAD-4344-9071-DB138D9CDE6F}" destId="{0AD49B17-74B4-4A00-B94B-807F2B5C7F9D}" srcOrd="4" destOrd="0" presId="urn:microsoft.com/office/officeart/2008/layout/LinedList"/>
    <dgm:cxn modelId="{5DF61806-A88F-47EE-9BDD-FC8E1CB3A796}" type="presParOf" srcId="{2E2472C9-8FAD-4344-9071-DB138D9CDE6F}" destId="{78968C37-4E68-4865-9D10-EEB760084AA7}" srcOrd="5" destOrd="0" presId="urn:microsoft.com/office/officeart/2008/layout/LinedList"/>
    <dgm:cxn modelId="{A4281B11-92BE-4A05-88F1-D5D9B3C546F6}" type="presParOf" srcId="{78968C37-4E68-4865-9D10-EEB760084AA7}" destId="{44CAE596-AFD0-46C3-BB5B-6CE6ED7687B4}" srcOrd="0" destOrd="0" presId="urn:microsoft.com/office/officeart/2008/layout/LinedList"/>
    <dgm:cxn modelId="{0A63A35C-B585-4676-B69C-D16ABA07B51A}" type="presParOf" srcId="{78968C37-4E68-4865-9D10-EEB760084AA7}" destId="{A73E31E6-9AAD-495C-B5D0-F60C27BA2C89}" srcOrd="1" destOrd="0" presId="urn:microsoft.com/office/officeart/2008/layout/LinedList"/>
    <dgm:cxn modelId="{14CA520B-3680-4B17-BDDB-86C50E0AE7B0}" type="presParOf" srcId="{2E2472C9-8FAD-4344-9071-DB138D9CDE6F}" destId="{D4D01ED0-D96A-43F4-81D5-AB97A7039019}" srcOrd="6" destOrd="0" presId="urn:microsoft.com/office/officeart/2008/layout/LinedList"/>
    <dgm:cxn modelId="{2208713F-09DC-4EB8-B4F4-A51FF8D545C9}" type="presParOf" srcId="{2E2472C9-8FAD-4344-9071-DB138D9CDE6F}" destId="{ADA03E0F-775A-4434-A7C5-F31C0EB47BF4}" srcOrd="7" destOrd="0" presId="urn:microsoft.com/office/officeart/2008/layout/LinedList"/>
    <dgm:cxn modelId="{2B072ADD-6E48-4844-AB8C-B7B26B57A662}" type="presParOf" srcId="{ADA03E0F-775A-4434-A7C5-F31C0EB47BF4}" destId="{E65B02B4-52DB-4BC6-856B-DA6B587BDF01}" srcOrd="0" destOrd="0" presId="urn:microsoft.com/office/officeart/2008/layout/LinedList"/>
    <dgm:cxn modelId="{875E0499-66AC-413C-835A-9123D903024E}" type="presParOf" srcId="{ADA03E0F-775A-4434-A7C5-F31C0EB47BF4}" destId="{C1A04DF4-1387-40CB-B700-AB73AB2A962F}" srcOrd="1" destOrd="0" presId="urn:microsoft.com/office/officeart/2008/layout/LinedList"/>
    <dgm:cxn modelId="{E4C26C42-9846-4CEE-B3BF-4155ADD44A8F}" type="presParOf" srcId="{2E2472C9-8FAD-4344-9071-DB138D9CDE6F}" destId="{DDC30BBB-0F62-4588-AD0E-BC2FDC04D021}" srcOrd="8" destOrd="0" presId="urn:microsoft.com/office/officeart/2008/layout/LinedList"/>
    <dgm:cxn modelId="{EA0CA4F3-0BDA-4E13-85A5-4E40BF08E657}" type="presParOf" srcId="{2E2472C9-8FAD-4344-9071-DB138D9CDE6F}" destId="{18F02DDE-CBDD-4C64-8BB2-2A0052FE9CAC}" srcOrd="9" destOrd="0" presId="urn:microsoft.com/office/officeart/2008/layout/LinedList"/>
    <dgm:cxn modelId="{EA7795F8-7322-4D7C-AE26-E98102AA4A62}" type="presParOf" srcId="{18F02DDE-CBDD-4C64-8BB2-2A0052FE9CAC}" destId="{3B16C0AA-BF4E-4884-837C-35AECCF1809B}" srcOrd="0" destOrd="0" presId="urn:microsoft.com/office/officeart/2008/layout/LinedList"/>
    <dgm:cxn modelId="{F842F84D-D945-476B-8803-BDBF45D54B00}" type="presParOf" srcId="{18F02DDE-CBDD-4C64-8BB2-2A0052FE9CAC}" destId="{10A8A0D9-955B-4A48-AF46-AEBD4E1817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0A9328-5D23-47A0-B403-210947F2CFD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DDD89DF-77D5-4FC7-928F-4599CF1B8C23}">
      <dgm:prSet/>
      <dgm:spPr/>
      <dgm:t>
        <a:bodyPr/>
        <a:lstStyle/>
        <a:p>
          <a:pPr>
            <a:lnSpc>
              <a:spcPct val="100000"/>
            </a:lnSpc>
          </a:pPr>
          <a:r>
            <a:rPr lang="en-IN" b="0" i="0"/>
            <a:t>Train it to identify spills accurately in diverse conditions.</a:t>
          </a:r>
          <a:endParaRPr lang="en-US"/>
        </a:p>
      </dgm:t>
    </dgm:pt>
    <dgm:pt modelId="{3C1C45AC-F27D-4465-8884-39B6166D8C5A}" type="parTrans" cxnId="{91AA0EBA-1FDD-4292-8C50-C5F6BDDC48F6}">
      <dgm:prSet/>
      <dgm:spPr/>
      <dgm:t>
        <a:bodyPr/>
        <a:lstStyle/>
        <a:p>
          <a:endParaRPr lang="en-US"/>
        </a:p>
      </dgm:t>
    </dgm:pt>
    <dgm:pt modelId="{EAC615CD-4536-4C34-81A7-A02AE2E8A80F}" type="sibTrans" cxnId="{91AA0EBA-1FDD-4292-8C50-C5F6BDDC48F6}">
      <dgm:prSet/>
      <dgm:spPr/>
      <dgm:t>
        <a:bodyPr/>
        <a:lstStyle/>
        <a:p>
          <a:pPr>
            <a:lnSpc>
              <a:spcPct val="100000"/>
            </a:lnSpc>
          </a:pPr>
          <a:endParaRPr lang="en-US"/>
        </a:p>
      </dgm:t>
    </dgm:pt>
    <dgm:pt modelId="{899715CC-35F5-43B0-930E-98295B4B5354}">
      <dgm:prSet/>
      <dgm:spPr/>
      <dgm:t>
        <a:bodyPr/>
        <a:lstStyle/>
        <a:p>
          <a:pPr>
            <a:lnSpc>
              <a:spcPct val="100000"/>
            </a:lnSpc>
          </a:pPr>
          <a:r>
            <a:rPr lang="en-IN" b="0" i="0"/>
            <a:t>Automate detection to save time and resources.</a:t>
          </a:r>
          <a:endParaRPr lang="en-US"/>
        </a:p>
      </dgm:t>
    </dgm:pt>
    <dgm:pt modelId="{E1355B53-C358-41E2-9B0A-EA4F43676D60}" type="parTrans" cxnId="{790D4109-CF34-4544-B1E0-6958077C2AB0}">
      <dgm:prSet/>
      <dgm:spPr/>
      <dgm:t>
        <a:bodyPr/>
        <a:lstStyle/>
        <a:p>
          <a:endParaRPr lang="en-US"/>
        </a:p>
      </dgm:t>
    </dgm:pt>
    <dgm:pt modelId="{9CB45254-1975-4B94-9420-FF115C875E44}" type="sibTrans" cxnId="{790D4109-CF34-4544-B1E0-6958077C2AB0}">
      <dgm:prSet/>
      <dgm:spPr/>
      <dgm:t>
        <a:bodyPr/>
        <a:lstStyle/>
        <a:p>
          <a:pPr>
            <a:lnSpc>
              <a:spcPct val="100000"/>
            </a:lnSpc>
          </a:pPr>
          <a:endParaRPr lang="en-US"/>
        </a:p>
      </dgm:t>
    </dgm:pt>
    <dgm:pt modelId="{E14B27DC-D302-49AE-8685-C08F9C23BABD}">
      <dgm:prSet/>
      <dgm:spPr/>
      <dgm:t>
        <a:bodyPr/>
        <a:lstStyle/>
        <a:p>
          <a:pPr>
            <a:lnSpc>
              <a:spcPct val="100000"/>
            </a:lnSpc>
          </a:pPr>
          <a:r>
            <a:rPr lang="en-IN" b="0" i="0" dirty="0"/>
            <a:t>Alert authorities swiftly.</a:t>
          </a:r>
          <a:endParaRPr lang="en-US" dirty="0"/>
        </a:p>
      </dgm:t>
    </dgm:pt>
    <dgm:pt modelId="{4B83A5C1-D61C-4D0E-8F2F-99976EAF5984}" type="parTrans" cxnId="{64BF0DB4-E153-437A-9EED-45C3C2E639A1}">
      <dgm:prSet/>
      <dgm:spPr/>
      <dgm:t>
        <a:bodyPr/>
        <a:lstStyle/>
        <a:p>
          <a:endParaRPr lang="en-US"/>
        </a:p>
      </dgm:t>
    </dgm:pt>
    <dgm:pt modelId="{F8FDA40E-456C-4F5C-A4A0-3F98BA635B9F}" type="sibTrans" cxnId="{64BF0DB4-E153-437A-9EED-45C3C2E639A1}">
      <dgm:prSet/>
      <dgm:spPr/>
      <dgm:t>
        <a:bodyPr/>
        <a:lstStyle/>
        <a:p>
          <a:pPr>
            <a:lnSpc>
              <a:spcPct val="100000"/>
            </a:lnSpc>
          </a:pPr>
          <a:endParaRPr lang="en-US"/>
        </a:p>
      </dgm:t>
    </dgm:pt>
    <dgm:pt modelId="{703B76EC-0068-4802-BDB6-19047BBDA358}">
      <dgm:prSet/>
      <dgm:spPr/>
      <dgm:t>
        <a:bodyPr/>
        <a:lstStyle/>
        <a:p>
          <a:pPr>
            <a:lnSpc>
              <a:spcPct val="100000"/>
            </a:lnSpc>
          </a:pPr>
          <a:r>
            <a:rPr lang="en-IN" b="0" i="0"/>
            <a:t>Prevent environmental disasters.</a:t>
          </a:r>
          <a:endParaRPr lang="en-US"/>
        </a:p>
      </dgm:t>
    </dgm:pt>
    <dgm:pt modelId="{CD2DE6C3-7D4D-4F58-9AB0-3D1C98501705}" type="parTrans" cxnId="{DA04FF76-E436-48D2-825C-5B05DF0F9D0D}">
      <dgm:prSet/>
      <dgm:spPr/>
      <dgm:t>
        <a:bodyPr/>
        <a:lstStyle/>
        <a:p>
          <a:endParaRPr lang="en-US"/>
        </a:p>
      </dgm:t>
    </dgm:pt>
    <dgm:pt modelId="{AE001C85-CD10-49AC-AE98-AC1DA3608424}" type="sibTrans" cxnId="{DA04FF76-E436-48D2-825C-5B05DF0F9D0D}">
      <dgm:prSet/>
      <dgm:spPr/>
      <dgm:t>
        <a:bodyPr/>
        <a:lstStyle/>
        <a:p>
          <a:pPr>
            <a:lnSpc>
              <a:spcPct val="100000"/>
            </a:lnSpc>
          </a:pPr>
          <a:endParaRPr lang="en-US"/>
        </a:p>
      </dgm:t>
    </dgm:pt>
    <dgm:pt modelId="{25B4CD57-479F-4A9F-BE6B-BAF1C324A9EF}">
      <dgm:prSet/>
      <dgm:spPr/>
      <dgm:t>
        <a:bodyPr/>
        <a:lstStyle/>
        <a:p>
          <a:pPr>
            <a:lnSpc>
              <a:spcPct val="100000"/>
            </a:lnSpc>
          </a:pPr>
          <a:r>
            <a:rPr lang="en-IN" b="0" i="0" dirty="0"/>
            <a:t>Provide a scalable, cost-effective solution.</a:t>
          </a:r>
          <a:endParaRPr lang="en-US" dirty="0"/>
        </a:p>
      </dgm:t>
    </dgm:pt>
    <dgm:pt modelId="{BE073181-FBFC-4060-9DDD-96176FDCC345}" type="parTrans" cxnId="{6F3E650F-9DD5-4335-B649-3B4DD5BAD89B}">
      <dgm:prSet/>
      <dgm:spPr/>
      <dgm:t>
        <a:bodyPr/>
        <a:lstStyle/>
        <a:p>
          <a:endParaRPr lang="en-US"/>
        </a:p>
      </dgm:t>
    </dgm:pt>
    <dgm:pt modelId="{CDC65D33-A0E0-4162-8AC9-AEB00BB7DE00}" type="sibTrans" cxnId="{6F3E650F-9DD5-4335-B649-3B4DD5BAD89B}">
      <dgm:prSet/>
      <dgm:spPr/>
      <dgm:t>
        <a:bodyPr/>
        <a:lstStyle/>
        <a:p>
          <a:endParaRPr lang="en-US"/>
        </a:p>
      </dgm:t>
    </dgm:pt>
    <dgm:pt modelId="{6A67E1B2-4891-45AD-B746-367B75527C91}">
      <dgm:prSet/>
      <dgm:spPr/>
      <dgm:t>
        <a:bodyPr/>
        <a:lstStyle/>
        <a:p>
          <a:pPr>
            <a:lnSpc>
              <a:spcPct val="100000"/>
            </a:lnSpc>
          </a:pPr>
          <a:r>
            <a:rPr lang="en-IN" b="0" i="0"/>
            <a:t>Build a machine learning model to detect oil spills.</a:t>
          </a:r>
        </a:p>
      </dgm:t>
    </dgm:pt>
    <dgm:pt modelId="{F028E6A0-29DD-4148-9410-ABCCD450274F}" type="parTrans" cxnId="{3045879C-A869-43E2-B91B-D399EF325484}">
      <dgm:prSet/>
      <dgm:spPr/>
      <dgm:t>
        <a:bodyPr/>
        <a:lstStyle/>
        <a:p>
          <a:endParaRPr lang="en-IN"/>
        </a:p>
      </dgm:t>
    </dgm:pt>
    <dgm:pt modelId="{57EA2EC3-34B5-416B-9BB6-21D65A28F297}" type="sibTrans" cxnId="{3045879C-A869-43E2-B91B-D399EF325484}">
      <dgm:prSet/>
      <dgm:spPr/>
      <dgm:t>
        <a:bodyPr/>
        <a:lstStyle/>
        <a:p>
          <a:pPr>
            <a:lnSpc>
              <a:spcPct val="100000"/>
            </a:lnSpc>
          </a:pPr>
          <a:endParaRPr lang="en-IN"/>
        </a:p>
      </dgm:t>
    </dgm:pt>
    <dgm:pt modelId="{D9D167D8-6A8B-4E3C-9B27-380F285C4F30}" type="pres">
      <dgm:prSet presAssocID="{B60A9328-5D23-47A0-B403-210947F2CFD0}" presName="root" presStyleCnt="0">
        <dgm:presLayoutVars>
          <dgm:dir/>
          <dgm:resizeHandles val="exact"/>
        </dgm:presLayoutVars>
      </dgm:prSet>
      <dgm:spPr/>
    </dgm:pt>
    <dgm:pt modelId="{D57070C2-DE04-46DC-8661-559EC0F87502}" type="pres">
      <dgm:prSet presAssocID="{B60A9328-5D23-47A0-B403-210947F2CFD0}" presName="container" presStyleCnt="0">
        <dgm:presLayoutVars>
          <dgm:dir/>
          <dgm:resizeHandles val="exact"/>
        </dgm:presLayoutVars>
      </dgm:prSet>
      <dgm:spPr/>
    </dgm:pt>
    <dgm:pt modelId="{44D18E08-6607-4407-BC7D-152799E902CF}" type="pres">
      <dgm:prSet presAssocID="{6A67E1B2-4891-45AD-B746-367B75527C91}" presName="compNode" presStyleCnt="0"/>
      <dgm:spPr/>
    </dgm:pt>
    <dgm:pt modelId="{A61C38CB-C8FF-47D6-9E87-9037C0717A95}" type="pres">
      <dgm:prSet presAssocID="{6A67E1B2-4891-45AD-B746-367B75527C91}" presName="iconBgRect" presStyleLbl="bgShp" presStyleIdx="0" presStyleCnt="6"/>
      <dgm:spPr/>
    </dgm:pt>
    <dgm:pt modelId="{8FB52F05-E602-4F55-9352-60926ECEDD91}" type="pres">
      <dgm:prSet presAssocID="{6A67E1B2-4891-45AD-B746-367B75527C9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8F6FC278-4B3E-4153-852E-295E74F113B7}" type="pres">
      <dgm:prSet presAssocID="{6A67E1B2-4891-45AD-B746-367B75527C91}" presName="spaceRect" presStyleCnt="0"/>
      <dgm:spPr/>
    </dgm:pt>
    <dgm:pt modelId="{704BB258-4404-4DEA-ACD0-0C9904F772CD}" type="pres">
      <dgm:prSet presAssocID="{6A67E1B2-4891-45AD-B746-367B75527C91}" presName="textRect" presStyleLbl="revTx" presStyleIdx="0" presStyleCnt="6">
        <dgm:presLayoutVars>
          <dgm:chMax val="1"/>
          <dgm:chPref val="1"/>
        </dgm:presLayoutVars>
      </dgm:prSet>
      <dgm:spPr/>
    </dgm:pt>
    <dgm:pt modelId="{08F0ABB1-1134-46C7-9D87-14C3022E3849}" type="pres">
      <dgm:prSet presAssocID="{57EA2EC3-34B5-416B-9BB6-21D65A28F297}" presName="sibTrans" presStyleLbl="sibTrans2D1" presStyleIdx="0" presStyleCnt="0"/>
      <dgm:spPr/>
    </dgm:pt>
    <dgm:pt modelId="{AE0D5296-DE62-4853-86B5-D594F03FCC64}" type="pres">
      <dgm:prSet presAssocID="{9DDD89DF-77D5-4FC7-928F-4599CF1B8C23}" presName="compNode" presStyleCnt="0"/>
      <dgm:spPr/>
    </dgm:pt>
    <dgm:pt modelId="{B1A47735-0E12-4FC1-A809-CE60662B13F0}" type="pres">
      <dgm:prSet presAssocID="{9DDD89DF-77D5-4FC7-928F-4599CF1B8C23}" presName="iconBgRect" presStyleLbl="bgShp" presStyleIdx="1" presStyleCnt="6"/>
      <dgm:spPr/>
    </dgm:pt>
    <dgm:pt modelId="{C4D7D089-ED32-4F97-A791-AD5C855BFD03}" type="pres">
      <dgm:prSet presAssocID="{9DDD89DF-77D5-4FC7-928F-4599CF1B8C2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k"/>
        </a:ext>
      </dgm:extLst>
    </dgm:pt>
    <dgm:pt modelId="{6EC8C1EC-1E84-4979-A219-629F55CEB9CD}" type="pres">
      <dgm:prSet presAssocID="{9DDD89DF-77D5-4FC7-928F-4599CF1B8C23}" presName="spaceRect" presStyleCnt="0"/>
      <dgm:spPr/>
    </dgm:pt>
    <dgm:pt modelId="{368FA83A-2E7B-4115-BF07-9FBA8C5BFF19}" type="pres">
      <dgm:prSet presAssocID="{9DDD89DF-77D5-4FC7-928F-4599CF1B8C23}" presName="textRect" presStyleLbl="revTx" presStyleIdx="1" presStyleCnt="6">
        <dgm:presLayoutVars>
          <dgm:chMax val="1"/>
          <dgm:chPref val="1"/>
        </dgm:presLayoutVars>
      </dgm:prSet>
      <dgm:spPr/>
    </dgm:pt>
    <dgm:pt modelId="{40F2F82C-A70F-4E97-8F21-93C6EF3C97B1}" type="pres">
      <dgm:prSet presAssocID="{EAC615CD-4536-4C34-81A7-A02AE2E8A80F}" presName="sibTrans" presStyleLbl="sibTrans2D1" presStyleIdx="0" presStyleCnt="0"/>
      <dgm:spPr/>
    </dgm:pt>
    <dgm:pt modelId="{D694030A-C916-4E27-A3C5-549699BC2132}" type="pres">
      <dgm:prSet presAssocID="{899715CC-35F5-43B0-930E-98295B4B5354}" presName="compNode" presStyleCnt="0"/>
      <dgm:spPr/>
    </dgm:pt>
    <dgm:pt modelId="{6D615CAF-FB1D-41DB-BC0A-D002E63A841F}" type="pres">
      <dgm:prSet presAssocID="{899715CC-35F5-43B0-930E-98295B4B5354}" presName="iconBgRect" presStyleLbl="bgShp" presStyleIdx="2" presStyleCnt="6"/>
      <dgm:spPr/>
    </dgm:pt>
    <dgm:pt modelId="{CB8ED65B-D37F-4565-9BC6-FF66D2D835B1}" type="pres">
      <dgm:prSet presAssocID="{899715CC-35F5-43B0-930E-98295B4B535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torcycle"/>
        </a:ext>
      </dgm:extLst>
    </dgm:pt>
    <dgm:pt modelId="{AA2E9BB8-6BBB-4C7D-BC47-7B946D76B879}" type="pres">
      <dgm:prSet presAssocID="{899715CC-35F5-43B0-930E-98295B4B5354}" presName="spaceRect" presStyleCnt="0"/>
      <dgm:spPr/>
    </dgm:pt>
    <dgm:pt modelId="{045F5CAE-5850-426A-8E24-098B4F34CE35}" type="pres">
      <dgm:prSet presAssocID="{899715CC-35F5-43B0-930E-98295B4B5354}" presName="textRect" presStyleLbl="revTx" presStyleIdx="2" presStyleCnt="6">
        <dgm:presLayoutVars>
          <dgm:chMax val="1"/>
          <dgm:chPref val="1"/>
        </dgm:presLayoutVars>
      </dgm:prSet>
      <dgm:spPr/>
    </dgm:pt>
    <dgm:pt modelId="{731271EA-F815-459C-98E3-E780CD179B48}" type="pres">
      <dgm:prSet presAssocID="{9CB45254-1975-4B94-9420-FF115C875E44}" presName="sibTrans" presStyleLbl="sibTrans2D1" presStyleIdx="0" presStyleCnt="0"/>
      <dgm:spPr/>
    </dgm:pt>
    <dgm:pt modelId="{C20E5033-737F-4D8D-BC01-308C7790A02E}" type="pres">
      <dgm:prSet presAssocID="{E14B27DC-D302-49AE-8685-C08F9C23BABD}" presName="compNode" presStyleCnt="0"/>
      <dgm:spPr/>
    </dgm:pt>
    <dgm:pt modelId="{C4903F79-CE0C-41E1-9901-F8CF574DC506}" type="pres">
      <dgm:prSet presAssocID="{E14B27DC-D302-49AE-8685-C08F9C23BABD}" presName="iconBgRect" presStyleLbl="bgShp" presStyleIdx="3" presStyleCnt="6"/>
      <dgm:spPr/>
    </dgm:pt>
    <dgm:pt modelId="{E5AD3060-A0E9-4A75-B1F9-FEC10AD6C4E0}" type="pres">
      <dgm:prSet presAssocID="{E14B27DC-D302-49AE-8685-C08F9C23BAB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4BEF028B-638D-4418-8FDE-3A8504038EBE}" type="pres">
      <dgm:prSet presAssocID="{E14B27DC-D302-49AE-8685-C08F9C23BABD}" presName="spaceRect" presStyleCnt="0"/>
      <dgm:spPr/>
    </dgm:pt>
    <dgm:pt modelId="{68183622-E399-466D-B0F8-F2DC2842B4FA}" type="pres">
      <dgm:prSet presAssocID="{E14B27DC-D302-49AE-8685-C08F9C23BABD}" presName="textRect" presStyleLbl="revTx" presStyleIdx="3" presStyleCnt="6">
        <dgm:presLayoutVars>
          <dgm:chMax val="1"/>
          <dgm:chPref val="1"/>
        </dgm:presLayoutVars>
      </dgm:prSet>
      <dgm:spPr/>
    </dgm:pt>
    <dgm:pt modelId="{657F297F-5FD6-4FAB-AD19-641AA9049861}" type="pres">
      <dgm:prSet presAssocID="{F8FDA40E-456C-4F5C-A4A0-3F98BA635B9F}" presName="sibTrans" presStyleLbl="sibTrans2D1" presStyleIdx="0" presStyleCnt="0"/>
      <dgm:spPr/>
    </dgm:pt>
    <dgm:pt modelId="{53FB3ADF-8C22-4DF9-8129-1D3B294EBC96}" type="pres">
      <dgm:prSet presAssocID="{703B76EC-0068-4802-BDB6-19047BBDA358}" presName="compNode" presStyleCnt="0"/>
      <dgm:spPr/>
    </dgm:pt>
    <dgm:pt modelId="{D2B821DF-A833-49FC-9282-24A345A1444A}" type="pres">
      <dgm:prSet presAssocID="{703B76EC-0068-4802-BDB6-19047BBDA358}" presName="iconBgRect" presStyleLbl="bgShp" presStyleIdx="4" presStyleCnt="6"/>
      <dgm:spPr/>
    </dgm:pt>
    <dgm:pt modelId="{8C3C1F5B-CF86-483D-977E-E2CC3E9BD205}" type="pres">
      <dgm:prSet presAssocID="{703B76EC-0068-4802-BDB6-19047BBDA35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itcoin"/>
        </a:ext>
      </dgm:extLst>
    </dgm:pt>
    <dgm:pt modelId="{B16F9BE8-945F-45BD-B28D-CFAE1D43A2A7}" type="pres">
      <dgm:prSet presAssocID="{703B76EC-0068-4802-BDB6-19047BBDA358}" presName="spaceRect" presStyleCnt="0"/>
      <dgm:spPr/>
    </dgm:pt>
    <dgm:pt modelId="{5CE03D65-D665-4A1B-B97F-6BCE7A94FB8B}" type="pres">
      <dgm:prSet presAssocID="{703B76EC-0068-4802-BDB6-19047BBDA358}" presName="textRect" presStyleLbl="revTx" presStyleIdx="4" presStyleCnt="6">
        <dgm:presLayoutVars>
          <dgm:chMax val="1"/>
          <dgm:chPref val="1"/>
        </dgm:presLayoutVars>
      </dgm:prSet>
      <dgm:spPr/>
    </dgm:pt>
    <dgm:pt modelId="{57A81426-DD60-48C1-A90B-64C79CC1BD2C}" type="pres">
      <dgm:prSet presAssocID="{AE001C85-CD10-49AC-AE98-AC1DA3608424}" presName="sibTrans" presStyleLbl="sibTrans2D1" presStyleIdx="0" presStyleCnt="0"/>
      <dgm:spPr/>
    </dgm:pt>
    <dgm:pt modelId="{8CC4FC18-6605-4743-A097-742533DDBB95}" type="pres">
      <dgm:prSet presAssocID="{25B4CD57-479F-4A9F-BE6B-BAF1C324A9EF}" presName="compNode" presStyleCnt="0"/>
      <dgm:spPr/>
    </dgm:pt>
    <dgm:pt modelId="{FA715340-E24E-4161-BB77-B94A25B7E39F}" type="pres">
      <dgm:prSet presAssocID="{25B4CD57-479F-4A9F-BE6B-BAF1C324A9EF}" presName="iconBgRect" presStyleLbl="bgShp" presStyleIdx="5" presStyleCnt="6"/>
      <dgm:spPr/>
    </dgm:pt>
    <dgm:pt modelId="{1704FA43-DA39-40B9-8703-4518F3879FBA}" type="pres">
      <dgm:prSet presAssocID="{25B4CD57-479F-4A9F-BE6B-BAF1C324A9E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eaker"/>
        </a:ext>
      </dgm:extLst>
    </dgm:pt>
    <dgm:pt modelId="{4C9EF22A-0554-4616-9578-C9A63B593EB6}" type="pres">
      <dgm:prSet presAssocID="{25B4CD57-479F-4A9F-BE6B-BAF1C324A9EF}" presName="spaceRect" presStyleCnt="0"/>
      <dgm:spPr/>
    </dgm:pt>
    <dgm:pt modelId="{910295B2-98AB-4428-BDB4-E54FE6503AE8}" type="pres">
      <dgm:prSet presAssocID="{25B4CD57-479F-4A9F-BE6B-BAF1C324A9EF}" presName="textRect" presStyleLbl="revTx" presStyleIdx="5" presStyleCnt="6">
        <dgm:presLayoutVars>
          <dgm:chMax val="1"/>
          <dgm:chPref val="1"/>
        </dgm:presLayoutVars>
      </dgm:prSet>
      <dgm:spPr/>
    </dgm:pt>
  </dgm:ptLst>
  <dgm:cxnLst>
    <dgm:cxn modelId="{790D4109-CF34-4544-B1E0-6958077C2AB0}" srcId="{B60A9328-5D23-47A0-B403-210947F2CFD0}" destId="{899715CC-35F5-43B0-930E-98295B4B5354}" srcOrd="2" destOrd="0" parTransId="{E1355B53-C358-41E2-9B0A-EA4F43676D60}" sibTransId="{9CB45254-1975-4B94-9420-FF115C875E44}"/>
    <dgm:cxn modelId="{6F3E650F-9DD5-4335-B649-3B4DD5BAD89B}" srcId="{B60A9328-5D23-47A0-B403-210947F2CFD0}" destId="{25B4CD57-479F-4A9F-BE6B-BAF1C324A9EF}" srcOrd="5" destOrd="0" parTransId="{BE073181-FBFC-4060-9DDD-96176FDCC345}" sibTransId="{CDC65D33-A0E0-4162-8AC9-AEB00BB7DE00}"/>
    <dgm:cxn modelId="{6CBB2417-1175-4B68-B480-A37F7CFEEE1F}" type="presOf" srcId="{9DDD89DF-77D5-4FC7-928F-4599CF1B8C23}" destId="{368FA83A-2E7B-4115-BF07-9FBA8C5BFF19}" srcOrd="0" destOrd="0" presId="urn:microsoft.com/office/officeart/2018/2/layout/IconCircleList"/>
    <dgm:cxn modelId="{74E0E61D-0122-43DF-8A87-FDF6CA75EA28}" type="presOf" srcId="{AE001C85-CD10-49AC-AE98-AC1DA3608424}" destId="{57A81426-DD60-48C1-A90B-64C79CC1BD2C}" srcOrd="0" destOrd="0" presId="urn:microsoft.com/office/officeart/2018/2/layout/IconCircleList"/>
    <dgm:cxn modelId="{DC3A4323-266C-48D2-B60D-11C0219B4ADB}" type="presOf" srcId="{EAC615CD-4536-4C34-81A7-A02AE2E8A80F}" destId="{40F2F82C-A70F-4E97-8F21-93C6EF3C97B1}" srcOrd="0" destOrd="0" presId="urn:microsoft.com/office/officeart/2018/2/layout/IconCircleList"/>
    <dgm:cxn modelId="{7F52D725-B2EE-4B0D-84A7-418DD37B2720}" type="presOf" srcId="{899715CC-35F5-43B0-930E-98295B4B5354}" destId="{045F5CAE-5850-426A-8E24-098B4F34CE35}" srcOrd="0" destOrd="0" presId="urn:microsoft.com/office/officeart/2018/2/layout/IconCircleList"/>
    <dgm:cxn modelId="{44C95B28-F82F-4885-A92F-D1F9BA116409}" type="presOf" srcId="{9CB45254-1975-4B94-9420-FF115C875E44}" destId="{731271EA-F815-459C-98E3-E780CD179B48}" srcOrd="0" destOrd="0" presId="urn:microsoft.com/office/officeart/2018/2/layout/IconCircleList"/>
    <dgm:cxn modelId="{44F49147-BD8E-459B-8F11-5FA1B1741968}" type="presOf" srcId="{703B76EC-0068-4802-BDB6-19047BBDA358}" destId="{5CE03D65-D665-4A1B-B97F-6BCE7A94FB8B}" srcOrd="0" destOrd="0" presId="urn:microsoft.com/office/officeart/2018/2/layout/IconCircleList"/>
    <dgm:cxn modelId="{9A4E026E-7479-48C7-A681-19A387312A2A}" type="presOf" srcId="{6A67E1B2-4891-45AD-B746-367B75527C91}" destId="{704BB258-4404-4DEA-ACD0-0C9904F772CD}" srcOrd="0" destOrd="0" presId="urn:microsoft.com/office/officeart/2018/2/layout/IconCircleList"/>
    <dgm:cxn modelId="{2D98EF54-DC16-4F2B-9F6F-3FABE988C439}" type="presOf" srcId="{E14B27DC-D302-49AE-8685-C08F9C23BABD}" destId="{68183622-E399-466D-B0F8-F2DC2842B4FA}" srcOrd="0" destOrd="0" presId="urn:microsoft.com/office/officeart/2018/2/layout/IconCircleList"/>
    <dgm:cxn modelId="{DA04FF76-E436-48D2-825C-5B05DF0F9D0D}" srcId="{B60A9328-5D23-47A0-B403-210947F2CFD0}" destId="{703B76EC-0068-4802-BDB6-19047BBDA358}" srcOrd="4" destOrd="0" parTransId="{CD2DE6C3-7D4D-4F58-9AB0-3D1C98501705}" sibTransId="{AE001C85-CD10-49AC-AE98-AC1DA3608424}"/>
    <dgm:cxn modelId="{AFD20D5A-9129-4967-8F4D-7C97AE4E1E79}" type="presOf" srcId="{25B4CD57-479F-4A9F-BE6B-BAF1C324A9EF}" destId="{910295B2-98AB-4428-BDB4-E54FE6503AE8}" srcOrd="0" destOrd="0" presId="urn:microsoft.com/office/officeart/2018/2/layout/IconCircleList"/>
    <dgm:cxn modelId="{6C1E2799-F6B6-4281-9482-9DE7A5CB177E}" type="presOf" srcId="{B60A9328-5D23-47A0-B403-210947F2CFD0}" destId="{D9D167D8-6A8B-4E3C-9B27-380F285C4F30}" srcOrd="0" destOrd="0" presId="urn:microsoft.com/office/officeart/2018/2/layout/IconCircleList"/>
    <dgm:cxn modelId="{3045879C-A869-43E2-B91B-D399EF325484}" srcId="{B60A9328-5D23-47A0-B403-210947F2CFD0}" destId="{6A67E1B2-4891-45AD-B746-367B75527C91}" srcOrd="0" destOrd="0" parTransId="{F028E6A0-29DD-4148-9410-ABCCD450274F}" sibTransId="{57EA2EC3-34B5-416B-9BB6-21D65A28F297}"/>
    <dgm:cxn modelId="{64BF0DB4-E153-437A-9EED-45C3C2E639A1}" srcId="{B60A9328-5D23-47A0-B403-210947F2CFD0}" destId="{E14B27DC-D302-49AE-8685-C08F9C23BABD}" srcOrd="3" destOrd="0" parTransId="{4B83A5C1-D61C-4D0E-8F2F-99976EAF5984}" sibTransId="{F8FDA40E-456C-4F5C-A4A0-3F98BA635B9F}"/>
    <dgm:cxn modelId="{91AA0EBA-1FDD-4292-8C50-C5F6BDDC48F6}" srcId="{B60A9328-5D23-47A0-B403-210947F2CFD0}" destId="{9DDD89DF-77D5-4FC7-928F-4599CF1B8C23}" srcOrd="1" destOrd="0" parTransId="{3C1C45AC-F27D-4465-8884-39B6166D8C5A}" sibTransId="{EAC615CD-4536-4C34-81A7-A02AE2E8A80F}"/>
    <dgm:cxn modelId="{64BAD1BA-3394-446C-A082-5FDDD5E32503}" type="presOf" srcId="{57EA2EC3-34B5-416B-9BB6-21D65A28F297}" destId="{08F0ABB1-1134-46C7-9D87-14C3022E3849}" srcOrd="0" destOrd="0" presId="urn:microsoft.com/office/officeart/2018/2/layout/IconCircleList"/>
    <dgm:cxn modelId="{6308F6BB-A78C-4EC4-A300-18768565D68F}" type="presOf" srcId="{F8FDA40E-456C-4F5C-A4A0-3F98BA635B9F}" destId="{657F297F-5FD6-4FAB-AD19-641AA9049861}" srcOrd="0" destOrd="0" presId="urn:microsoft.com/office/officeart/2018/2/layout/IconCircleList"/>
    <dgm:cxn modelId="{B2C6FB43-6544-436C-A00E-C2EC9E1ACA14}" type="presParOf" srcId="{D9D167D8-6A8B-4E3C-9B27-380F285C4F30}" destId="{D57070C2-DE04-46DC-8661-559EC0F87502}" srcOrd="0" destOrd="0" presId="urn:microsoft.com/office/officeart/2018/2/layout/IconCircleList"/>
    <dgm:cxn modelId="{053439A6-2234-41F1-96E1-13E3E2FE5CC0}" type="presParOf" srcId="{D57070C2-DE04-46DC-8661-559EC0F87502}" destId="{44D18E08-6607-4407-BC7D-152799E902CF}" srcOrd="0" destOrd="0" presId="urn:microsoft.com/office/officeart/2018/2/layout/IconCircleList"/>
    <dgm:cxn modelId="{11122E8B-A050-41A4-BC90-B1356CBADFCC}" type="presParOf" srcId="{44D18E08-6607-4407-BC7D-152799E902CF}" destId="{A61C38CB-C8FF-47D6-9E87-9037C0717A95}" srcOrd="0" destOrd="0" presId="urn:microsoft.com/office/officeart/2018/2/layout/IconCircleList"/>
    <dgm:cxn modelId="{9A574973-8E86-45E1-A8D4-5CB45E3EBE04}" type="presParOf" srcId="{44D18E08-6607-4407-BC7D-152799E902CF}" destId="{8FB52F05-E602-4F55-9352-60926ECEDD91}" srcOrd="1" destOrd="0" presId="urn:microsoft.com/office/officeart/2018/2/layout/IconCircleList"/>
    <dgm:cxn modelId="{51FDE847-B0C8-4A5A-BE80-41D29BE6D01E}" type="presParOf" srcId="{44D18E08-6607-4407-BC7D-152799E902CF}" destId="{8F6FC278-4B3E-4153-852E-295E74F113B7}" srcOrd="2" destOrd="0" presId="urn:microsoft.com/office/officeart/2018/2/layout/IconCircleList"/>
    <dgm:cxn modelId="{57B616F6-FF99-42E1-907A-03CEA0CC9E80}" type="presParOf" srcId="{44D18E08-6607-4407-BC7D-152799E902CF}" destId="{704BB258-4404-4DEA-ACD0-0C9904F772CD}" srcOrd="3" destOrd="0" presId="urn:microsoft.com/office/officeart/2018/2/layout/IconCircleList"/>
    <dgm:cxn modelId="{BC1EE436-44BF-46A5-B430-885542AF5B66}" type="presParOf" srcId="{D57070C2-DE04-46DC-8661-559EC0F87502}" destId="{08F0ABB1-1134-46C7-9D87-14C3022E3849}" srcOrd="1" destOrd="0" presId="urn:microsoft.com/office/officeart/2018/2/layout/IconCircleList"/>
    <dgm:cxn modelId="{385B7CB3-E7D5-4591-A657-6907D6C1D284}" type="presParOf" srcId="{D57070C2-DE04-46DC-8661-559EC0F87502}" destId="{AE0D5296-DE62-4853-86B5-D594F03FCC64}" srcOrd="2" destOrd="0" presId="urn:microsoft.com/office/officeart/2018/2/layout/IconCircleList"/>
    <dgm:cxn modelId="{447C2CD1-2FE5-46B3-AECC-3E8F9D7DE2F6}" type="presParOf" srcId="{AE0D5296-DE62-4853-86B5-D594F03FCC64}" destId="{B1A47735-0E12-4FC1-A809-CE60662B13F0}" srcOrd="0" destOrd="0" presId="urn:microsoft.com/office/officeart/2018/2/layout/IconCircleList"/>
    <dgm:cxn modelId="{2EDB4592-75F7-4F27-92A5-57E7EEDECEF6}" type="presParOf" srcId="{AE0D5296-DE62-4853-86B5-D594F03FCC64}" destId="{C4D7D089-ED32-4F97-A791-AD5C855BFD03}" srcOrd="1" destOrd="0" presId="urn:microsoft.com/office/officeart/2018/2/layout/IconCircleList"/>
    <dgm:cxn modelId="{AFAB3DB7-56B1-4BBE-B836-35814BC4DC88}" type="presParOf" srcId="{AE0D5296-DE62-4853-86B5-D594F03FCC64}" destId="{6EC8C1EC-1E84-4979-A219-629F55CEB9CD}" srcOrd="2" destOrd="0" presId="urn:microsoft.com/office/officeart/2018/2/layout/IconCircleList"/>
    <dgm:cxn modelId="{1C4C5842-DD58-4838-B62C-8B69EB7629CD}" type="presParOf" srcId="{AE0D5296-DE62-4853-86B5-D594F03FCC64}" destId="{368FA83A-2E7B-4115-BF07-9FBA8C5BFF19}" srcOrd="3" destOrd="0" presId="urn:microsoft.com/office/officeart/2018/2/layout/IconCircleList"/>
    <dgm:cxn modelId="{7001557E-785B-4C66-8F27-E91ADE54E238}" type="presParOf" srcId="{D57070C2-DE04-46DC-8661-559EC0F87502}" destId="{40F2F82C-A70F-4E97-8F21-93C6EF3C97B1}" srcOrd="3" destOrd="0" presId="urn:microsoft.com/office/officeart/2018/2/layout/IconCircleList"/>
    <dgm:cxn modelId="{5523CD4C-099C-4BB5-B007-018394C52632}" type="presParOf" srcId="{D57070C2-DE04-46DC-8661-559EC0F87502}" destId="{D694030A-C916-4E27-A3C5-549699BC2132}" srcOrd="4" destOrd="0" presId="urn:microsoft.com/office/officeart/2018/2/layout/IconCircleList"/>
    <dgm:cxn modelId="{3EE11F59-5CB6-4954-A08C-0AFF976B0128}" type="presParOf" srcId="{D694030A-C916-4E27-A3C5-549699BC2132}" destId="{6D615CAF-FB1D-41DB-BC0A-D002E63A841F}" srcOrd="0" destOrd="0" presId="urn:microsoft.com/office/officeart/2018/2/layout/IconCircleList"/>
    <dgm:cxn modelId="{3B64E4D9-BF0B-4288-965A-79B5B9D2C1AA}" type="presParOf" srcId="{D694030A-C916-4E27-A3C5-549699BC2132}" destId="{CB8ED65B-D37F-4565-9BC6-FF66D2D835B1}" srcOrd="1" destOrd="0" presId="urn:microsoft.com/office/officeart/2018/2/layout/IconCircleList"/>
    <dgm:cxn modelId="{21FF9114-0697-454B-9764-EB40BB12B724}" type="presParOf" srcId="{D694030A-C916-4E27-A3C5-549699BC2132}" destId="{AA2E9BB8-6BBB-4C7D-BC47-7B946D76B879}" srcOrd="2" destOrd="0" presId="urn:microsoft.com/office/officeart/2018/2/layout/IconCircleList"/>
    <dgm:cxn modelId="{9812007E-77D4-4A2D-927B-B4C4B159ACB2}" type="presParOf" srcId="{D694030A-C916-4E27-A3C5-549699BC2132}" destId="{045F5CAE-5850-426A-8E24-098B4F34CE35}" srcOrd="3" destOrd="0" presId="urn:microsoft.com/office/officeart/2018/2/layout/IconCircleList"/>
    <dgm:cxn modelId="{708CD2B1-48BD-40C5-B219-90A765E75B01}" type="presParOf" srcId="{D57070C2-DE04-46DC-8661-559EC0F87502}" destId="{731271EA-F815-459C-98E3-E780CD179B48}" srcOrd="5" destOrd="0" presId="urn:microsoft.com/office/officeart/2018/2/layout/IconCircleList"/>
    <dgm:cxn modelId="{996A4979-4EC2-4F55-AF8B-80A9340CDD3F}" type="presParOf" srcId="{D57070C2-DE04-46DC-8661-559EC0F87502}" destId="{C20E5033-737F-4D8D-BC01-308C7790A02E}" srcOrd="6" destOrd="0" presId="urn:microsoft.com/office/officeart/2018/2/layout/IconCircleList"/>
    <dgm:cxn modelId="{496F52D5-BFCA-4285-B911-F9DBEEE40C76}" type="presParOf" srcId="{C20E5033-737F-4D8D-BC01-308C7790A02E}" destId="{C4903F79-CE0C-41E1-9901-F8CF574DC506}" srcOrd="0" destOrd="0" presId="urn:microsoft.com/office/officeart/2018/2/layout/IconCircleList"/>
    <dgm:cxn modelId="{91580475-5F16-442B-9002-B36EAC9CFE1E}" type="presParOf" srcId="{C20E5033-737F-4D8D-BC01-308C7790A02E}" destId="{E5AD3060-A0E9-4A75-B1F9-FEC10AD6C4E0}" srcOrd="1" destOrd="0" presId="urn:microsoft.com/office/officeart/2018/2/layout/IconCircleList"/>
    <dgm:cxn modelId="{5D988420-CFBF-43A7-BCD4-DE3F7C7472F7}" type="presParOf" srcId="{C20E5033-737F-4D8D-BC01-308C7790A02E}" destId="{4BEF028B-638D-4418-8FDE-3A8504038EBE}" srcOrd="2" destOrd="0" presId="urn:microsoft.com/office/officeart/2018/2/layout/IconCircleList"/>
    <dgm:cxn modelId="{3D2193BA-F90E-4835-8BC9-57A682761063}" type="presParOf" srcId="{C20E5033-737F-4D8D-BC01-308C7790A02E}" destId="{68183622-E399-466D-B0F8-F2DC2842B4FA}" srcOrd="3" destOrd="0" presId="urn:microsoft.com/office/officeart/2018/2/layout/IconCircleList"/>
    <dgm:cxn modelId="{E49E8A33-020D-43E1-BFDF-57D09CC03004}" type="presParOf" srcId="{D57070C2-DE04-46DC-8661-559EC0F87502}" destId="{657F297F-5FD6-4FAB-AD19-641AA9049861}" srcOrd="7" destOrd="0" presId="urn:microsoft.com/office/officeart/2018/2/layout/IconCircleList"/>
    <dgm:cxn modelId="{5B8ED6E5-E5AD-4AD5-B978-CE56BC521F6A}" type="presParOf" srcId="{D57070C2-DE04-46DC-8661-559EC0F87502}" destId="{53FB3ADF-8C22-4DF9-8129-1D3B294EBC96}" srcOrd="8" destOrd="0" presId="urn:microsoft.com/office/officeart/2018/2/layout/IconCircleList"/>
    <dgm:cxn modelId="{0014F851-E327-470F-A350-B8ADD36F2469}" type="presParOf" srcId="{53FB3ADF-8C22-4DF9-8129-1D3B294EBC96}" destId="{D2B821DF-A833-49FC-9282-24A345A1444A}" srcOrd="0" destOrd="0" presId="urn:microsoft.com/office/officeart/2018/2/layout/IconCircleList"/>
    <dgm:cxn modelId="{01F0076F-0585-4361-B9DE-B50671FF2FD2}" type="presParOf" srcId="{53FB3ADF-8C22-4DF9-8129-1D3B294EBC96}" destId="{8C3C1F5B-CF86-483D-977E-E2CC3E9BD205}" srcOrd="1" destOrd="0" presId="urn:microsoft.com/office/officeart/2018/2/layout/IconCircleList"/>
    <dgm:cxn modelId="{E16C0251-76F0-4CD5-8F99-6C1DDB276C3C}" type="presParOf" srcId="{53FB3ADF-8C22-4DF9-8129-1D3B294EBC96}" destId="{B16F9BE8-945F-45BD-B28D-CFAE1D43A2A7}" srcOrd="2" destOrd="0" presId="urn:microsoft.com/office/officeart/2018/2/layout/IconCircleList"/>
    <dgm:cxn modelId="{C97CCBBE-2AF4-4704-A6D8-28E602900AC1}" type="presParOf" srcId="{53FB3ADF-8C22-4DF9-8129-1D3B294EBC96}" destId="{5CE03D65-D665-4A1B-B97F-6BCE7A94FB8B}" srcOrd="3" destOrd="0" presId="urn:microsoft.com/office/officeart/2018/2/layout/IconCircleList"/>
    <dgm:cxn modelId="{CACF58EB-5DF6-4CF3-95DE-A31AD046339C}" type="presParOf" srcId="{D57070C2-DE04-46DC-8661-559EC0F87502}" destId="{57A81426-DD60-48C1-A90B-64C79CC1BD2C}" srcOrd="9" destOrd="0" presId="urn:microsoft.com/office/officeart/2018/2/layout/IconCircleList"/>
    <dgm:cxn modelId="{FE799601-92CD-4FDB-AEB0-1D5A65A18744}" type="presParOf" srcId="{D57070C2-DE04-46DC-8661-559EC0F87502}" destId="{8CC4FC18-6605-4743-A097-742533DDBB95}" srcOrd="10" destOrd="0" presId="urn:microsoft.com/office/officeart/2018/2/layout/IconCircleList"/>
    <dgm:cxn modelId="{F90A17BF-B6D3-453B-9AC0-21B9891F3541}" type="presParOf" srcId="{8CC4FC18-6605-4743-A097-742533DDBB95}" destId="{FA715340-E24E-4161-BB77-B94A25B7E39F}" srcOrd="0" destOrd="0" presId="urn:microsoft.com/office/officeart/2018/2/layout/IconCircleList"/>
    <dgm:cxn modelId="{31DFD4BC-F179-4FE7-B577-DBDF3E2C733F}" type="presParOf" srcId="{8CC4FC18-6605-4743-A097-742533DDBB95}" destId="{1704FA43-DA39-40B9-8703-4518F3879FBA}" srcOrd="1" destOrd="0" presId="urn:microsoft.com/office/officeart/2018/2/layout/IconCircleList"/>
    <dgm:cxn modelId="{702002C2-AB0A-46F7-A1C8-6348B8CE2002}" type="presParOf" srcId="{8CC4FC18-6605-4743-A097-742533DDBB95}" destId="{4C9EF22A-0554-4616-9578-C9A63B593EB6}" srcOrd="2" destOrd="0" presId="urn:microsoft.com/office/officeart/2018/2/layout/IconCircleList"/>
    <dgm:cxn modelId="{5E1F1257-50AD-4DB8-873F-1C18A533B037}" type="presParOf" srcId="{8CC4FC18-6605-4743-A097-742533DDBB95}" destId="{910295B2-98AB-4428-BDB4-E54FE6503AE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E5C731-3C99-4D99-A393-EA622713CDB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C008949C-4F0B-4B6A-98E7-9B9A5322806C}">
      <dgm:prSet/>
      <dgm:spPr/>
      <dgm:t>
        <a:bodyPr/>
        <a:lstStyle/>
        <a:p>
          <a:r>
            <a:rPr lang="en-IN" b="0" i="0" dirty="0"/>
            <a:t>Collected oil spill image dataset from Kaggle.</a:t>
          </a:r>
          <a:endParaRPr lang="en-US" dirty="0"/>
        </a:p>
      </dgm:t>
    </dgm:pt>
    <dgm:pt modelId="{D5067E52-0C6C-48C3-ACCB-05ACC500E4C7}" type="parTrans" cxnId="{CBBB37EC-D09B-4B5B-97EA-6C371471C7CF}">
      <dgm:prSet/>
      <dgm:spPr/>
      <dgm:t>
        <a:bodyPr/>
        <a:lstStyle/>
        <a:p>
          <a:endParaRPr lang="en-US"/>
        </a:p>
      </dgm:t>
    </dgm:pt>
    <dgm:pt modelId="{6D428C36-2205-4581-A92D-BB2980236FBF}" type="sibTrans" cxnId="{CBBB37EC-D09B-4B5B-97EA-6C371471C7CF}">
      <dgm:prSet/>
      <dgm:spPr/>
      <dgm:t>
        <a:bodyPr/>
        <a:lstStyle/>
        <a:p>
          <a:endParaRPr lang="en-US"/>
        </a:p>
      </dgm:t>
    </dgm:pt>
    <dgm:pt modelId="{7C0123AC-FB39-4B40-9245-5818CEF4F9FE}">
      <dgm:prSet/>
      <dgm:spPr/>
      <dgm:t>
        <a:bodyPr/>
        <a:lstStyle/>
        <a:p>
          <a:r>
            <a:rPr lang="en-IN" b="0" i="0"/>
            <a:t>Divided dataset into training, validation, and testing sets.</a:t>
          </a:r>
          <a:r>
            <a:rPr lang="en-IN"/>
            <a:t> </a:t>
          </a:r>
          <a:endParaRPr lang="en-US"/>
        </a:p>
      </dgm:t>
    </dgm:pt>
    <dgm:pt modelId="{5770E2FA-1798-4495-AA30-389A7D67A070}" type="parTrans" cxnId="{B64C6637-9323-4E5C-801E-B5B84FEF683D}">
      <dgm:prSet/>
      <dgm:spPr/>
      <dgm:t>
        <a:bodyPr/>
        <a:lstStyle/>
        <a:p>
          <a:endParaRPr lang="en-US"/>
        </a:p>
      </dgm:t>
    </dgm:pt>
    <dgm:pt modelId="{8C432214-30F6-4987-ABBE-CB31A834A829}" type="sibTrans" cxnId="{B64C6637-9323-4E5C-801E-B5B84FEF683D}">
      <dgm:prSet/>
      <dgm:spPr/>
      <dgm:t>
        <a:bodyPr/>
        <a:lstStyle/>
        <a:p>
          <a:endParaRPr lang="en-US"/>
        </a:p>
      </dgm:t>
    </dgm:pt>
    <dgm:pt modelId="{AFF15391-8527-41C6-AB93-2D0882A97F88}">
      <dgm:prSet/>
      <dgm:spPr/>
      <dgm:t>
        <a:bodyPr/>
        <a:lstStyle/>
        <a:p>
          <a:r>
            <a:rPr lang="en-IN" sz="1300" dirty="0"/>
            <a:t>Read images using cv2 library and assigned spill or non-spill labels.</a:t>
          </a:r>
          <a:endParaRPr lang="en-US" sz="1300" dirty="0"/>
        </a:p>
      </dgm:t>
    </dgm:pt>
    <dgm:pt modelId="{E204B267-E1A6-4D31-96B7-641B0D72084E}" type="parTrans" cxnId="{284B9CFA-3D9D-4BD3-AD36-4ED90D4F33FF}">
      <dgm:prSet/>
      <dgm:spPr/>
      <dgm:t>
        <a:bodyPr/>
        <a:lstStyle/>
        <a:p>
          <a:endParaRPr lang="en-US"/>
        </a:p>
      </dgm:t>
    </dgm:pt>
    <dgm:pt modelId="{A886BA06-9678-4087-BA1A-5BE77F1C5F62}" type="sibTrans" cxnId="{284B9CFA-3D9D-4BD3-AD36-4ED90D4F33FF}">
      <dgm:prSet/>
      <dgm:spPr/>
      <dgm:t>
        <a:bodyPr/>
        <a:lstStyle/>
        <a:p>
          <a:endParaRPr lang="en-US"/>
        </a:p>
      </dgm:t>
    </dgm:pt>
    <dgm:pt modelId="{0FDF3348-63F9-4831-88EB-2486681DCA68}">
      <dgm:prSet custT="1"/>
      <dgm:spPr/>
      <dgm:t>
        <a:bodyPr/>
        <a:lstStyle/>
        <a:p>
          <a:r>
            <a:rPr lang="en-IN" sz="1400" b="0" i="0" dirty="0"/>
            <a:t>Resized all images to 180 x 180 x 3 pixels for consistency.</a:t>
          </a:r>
          <a:endParaRPr lang="en-US" sz="1400" dirty="0"/>
        </a:p>
      </dgm:t>
    </dgm:pt>
    <dgm:pt modelId="{CF81B4ED-E1FC-482B-8891-B2394AC8E439}" type="parTrans" cxnId="{7A03C3D7-A768-4077-8BA0-525A4BCB9FAF}">
      <dgm:prSet/>
      <dgm:spPr/>
      <dgm:t>
        <a:bodyPr/>
        <a:lstStyle/>
        <a:p>
          <a:endParaRPr lang="en-US"/>
        </a:p>
      </dgm:t>
    </dgm:pt>
    <dgm:pt modelId="{CA343DFA-CAAD-4841-AB15-A54E7F727387}" type="sibTrans" cxnId="{7A03C3D7-A768-4077-8BA0-525A4BCB9FAF}">
      <dgm:prSet/>
      <dgm:spPr/>
      <dgm:t>
        <a:bodyPr/>
        <a:lstStyle/>
        <a:p>
          <a:endParaRPr lang="en-US"/>
        </a:p>
      </dgm:t>
    </dgm:pt>
    <dgm:pt modelId="{6AC2B276-7CCC-4194-B19B-A1CA17C2ED74}" type="pres">
      <dgm:prSet presAssocID="{14E5C731-3C99-4D99-A393-EA622713CDB2}" presName="outerComposite" presStyleCnt="0">
        <dgm:presLayoutVars>
          <dgm:chMax val="5"/>
          <dgm:dir/>
          <dgm:resizeHandles val="exact"/>
        </dgm:presLayoutVars>
      </dgm:prSet>
      <dgm:spPr/>
    </dgm:pt>
    <dgm:pt modelId="{377EE99D-B637-497B-A9D7-C37D288A4FF3}" type="pres">
      <dgm:prSet presAssocID="{14E5C731-3C99-4D99-A393-EA622713CDB2}" presName="dummyMaxCanvas" presStyleCnt="0">
        <dgm:presLayoutVars/>
      </dgm:prSet>
      <dgm:spPr/>
    </dgm:pt>
    <dgm:pt modelId="{C917E8E0-3AC8-41B6-97FD-DC68C017B9AB}" type="pres">
      <dgm:prSet presAssocID="{14E5C731-3C99-4D99-A393-EA622713CDB2}" presName="ThreeNodes_1" presStyleLbl="node1" presStyleIdx="0" presStyleCnt="3">
        <dgm:presLayoutVars>
          <dgm:bulletEnabled val="1"/>
        </dgm:presLayoutVars>
      </dgm:prSet>
      <dgm:spPr/>
    </dgm:pt>
    <dgm:pt modelId="{7D8F22ED-7D2D-46F0-90A2-841A6BDC9E06}" type="pres">
      <dgm:prSet presAssocID="{14E5C731-3C99-4D99-A393-EA622713CDB2}" presName="ThreeNodes_2" presStyleLbl="node1" presStyleIdx="1" presStyleCnt="3">
        <dgm:presLayoutVars>
          <dgm:bulletEnabled val="1"/>
        </dgm:presLayoutVars>
      </dgm:prSet>
      <dgm:spPr/>
    </dgm:pt>
    <dgm:pt modelId="{3D65EB7D-407E-4962-A229-9EA6F942AA13}" type="pres">
      <dgm:prSet presAssocID="{14E5C731-3C99-4D99-A393-EA622713CDB2}" presName="ThreeNodes_3" presStyleLbl="node1" presStyleIdx="2" presStyleCnt="3">
        <dgm:presLayoutVars>
          <dgm:bulletEnabled val="1"/>
        </dgm:presLayoutVars>
      </dgm:prSet>
      <dgm:spPr/>
    </dgm:pt>
    <dgm:pt modelId="{595B334A-1DD0-48D7-B976-DC5E22377A5E}" type="pres">
      <dgm:prSet presAssocID="{14E5C731-3C99-4D99-A393-EA622713CDB2}" presName="ThreeConn_1-2" presStyleLbl="fgAccFollowNode1" presStyleIdx="0" presStyleCnt="2">
        <dgm:presLayoutVars>
          <dgm:bulletEnabled val="1"/>
        </dgm:presLayoutVars>
      </dgm:prSet>
      <dgm:spPr/>
    </dgm:pt>
    <dgm:pt modelId="{7A7017E9-0E69-4635-B5F7-46E18B018978}" type="pres">
      <dgm:prSet presAssocID="{14E5C731-3C99-4D99-A393-EA622713CDB2}" presName="ThreeConn_2-3" presStyleLbl="fgAccFollowNode1" presStyleIdx="1" presStyleCnt="2">
        <dgm:presLayoutVars>
          <dgm:bulletEnabled val="1"/>
        </dgm:presLayoutVars>
      </dgm:prSet>
      <dgm:spPr/>
    </dgm:pt>
    <dgm:pt modelId="{0E66A2BB-504B-4C9E-A560-790A33505775}" type="pres">
      <dgm:prSet presAssocID="{14E5C731-3C99-4D99-A393-EA622713CDB2}" presName="ThreeNodes_1_text" presStyleLbl="node1" presStyleIdx="2" presStyleCnt="3">
        <dgm:presLayoutVars>
          <dgm:bulletEnabled val="1"/>
        </dgm:presLayoutVars>
      </dgm:prSet>
      <dgm:spPr/>
    </dgm:pt>
    <dgm:pt modelId="{06A0C926-107F-4CE8-93F9-CD51E567DAF8}" type="pres">
      <dgm:prSet presAssocID="{14E5C731-3C99-4D99-A393-EA622713CDB2}" presName="ThreeNodes_2_text" presStyleLbl="node1" presStyleIdx="2" presStyleCnt="3">
        <dgm:presLayoutVars>
          <dgm:bulletEnabled val="1"/>
        </dgm:presLayoutVars>
      </dgm:prSet>
      <dgm:spPr/>
    </dgm:pt>
    <dgm:pt modelId="{FE38E2B4-7691-428D-A8C9-B7D9F512D935}" type="pres">
      <dgm:prSet presAssocID="{14E5C731-3C99-4D99-A393-EA622713CDB2}" presName="ThreeNodes_3_text" presStyleLbl="node1" presStyleIdx="2" presStyleCnt="3">
        <dgm:presLayoutVars>
          <dgm:bulletEnabled val="1"/>
        </dgm:presLayoutVars>
      </dgm:prSet>
      <dgm:spPr/>
    </dgm:pt>
  </dgm:ptLst>
  <dgm:cxnLst>
    <dgm:cxn modelId="{D5DC2219-63AC-433B-A992-50DD4B32014D}" type="presOf" srcId="{7C0123AC-FB39-4B40-9245-5818CEF4F9FE}" destId="{7D8F22ED-7D2D-46F0-90A2-841A6BDC9E06}" srcOrd="0" destOrd="0" presId="urn:microsoft.com/office/officeart/2005/8/layout/vProcess5"/>
    <dgm:cxn modelId="{4BCFE31D-D730-415E-9E44-76D2E2868D2D}" type="presOf" srcId="{0FDF3348-63F9-4831-88EB-2486681DCA68}" destId="{FE38E2B4-7691-428D-A8C9-B7D9F512D935}" srcOrd="1" destOrd="1" presId="urn:microsoft.com/office/officeart/2005/8/layout/vProcess5"/>
    <dgm:cxn modelId="{B154601E-8527-4D9E-814F-C8685E4A5C9E}" type="presOf" srcId="{AFF15391-8527-41C6-AB93-2D0882A97F88}" destId="{FE38E2B4-7691-428D-A8C9-B7D9F512D935}" srcOrd="1" destOrd="0" presId="urn:microsoft.com/office/officeart/2005/8/layout/vProcess5"/>
    <dgm:cxn modelId="{B64C6637-9323-4E5C-801E-B5B84FEF683D}" srcId="{14E5C731-3C99-4D99-A393-EA622713CDB2}" destId="{7C0123AC-FB39-4B40-9245-5818CEF4F9FE}" srcOrd="1" destOrd="0" parTransId="{5770E2FA-1798-4495-AA30-389A7D67A070}" sibTransId="{8C432214-30F6-4987-ABBE-CB31A834A829}"/>
    <dgm:cxn modelId="{7701966D-9674-47CA-BD3A-CAFF8794B887}" type="presOf" srcId="{8C432214-30F6-4987-ABBE-CB31A834A829}" destId="{7A7017E9-0E69-4635-B5F7-46E18B018978}" srcOrd="0" destOrd="0" presId="urn:microsoft.com/office/officeart/2005/8/layout/vProcess5"/>
    <dgm:cxn modelId="{8BEADB83-DD1F-49C1-B09C-C5BE0EE22909}" type="presOf" srcId="{6D428C36-2205-4581-A92D-BB2980236FBF}" destId="{595B334A-1DD0-48D7-B976-DC5E22377A5E}" srcOrd="0" destOrd="0" presId="urn:microsoft.com/office/officeart/2005/8/layout/vProcess5"/>
    <dgm:cxn modelId="{51BBC389-5DAD-4217-8418-991D117D93B9}" type="presOf" srcId="{7C0123AC-FB39-4B40-9245-5818CEF4F9FE}" destId="{06A0C926-107F-4CE8-93F9-CD51E567DAF8}" srcOrd="1" destOrd="0" presId="urn:microsoft.com/office/officeart/2005/8/layout/vProcess5"/>
    <dgm:cxn modelId="{00437999-650F-4FCD-9E04-5D34748616DE}" type="presOf" srcId="{C008949C-4F0B-4B6A-98E7-9B9A5322806C}" destId="{C917E8E0-3AC8-41B6-97FD-DC68C017B9AB}" srcOrd="0" destOrd="0" presId="urn:microsoft.com/office/officeart/2005/8/layout/vProcess5"/>
    <dgm:cxn modelId="{50F51FB5-45E9-4128-B28B-22CF1B07C79C}" type="presOf" srcId="{14E5C731-3C99-4D99-A393-EA622713CDB2}" destId="{6AC2B276-7CCC-4194-B19B-A1CA17C2ED74}" srcOrd="0" destOrd="0" presId="urn:microsoft.com/office/officeart/2005/8/layout/vProcess5"/>
    <dgm:cxn modelId="{1D66EDB5-9623-4326-A449-B290F6F0FE79}" type="presOf" srcId="{C008949C-4F0B-4B6A-98E7-9B9A5322806C}" destId="{0E66A2BB-504B-4C9E-A560-790A33505775}" srcOrd="1" destOrd="0" presId="urn:microsoft.com/office/officeart/2005/8/layout/vProcess5"/>
    <dgm:cxn modelId="{B0786EB7-FA0F-4F71-B9C6-81A6FC3F41AD}" type="presOf" srcId="{0FDF3348-63F9-4831-88EB-2486681DCA68}" destId="{3D65EB7D-407E-4962-A229-9EA6F942AA13}" srcOrd="0" destOrd="1" presId="urn:microsoft.com/office/officeart/2005/8/layout/vProcess5"/>
    <dgm:cxn modelId="{FD6975BE-B178-4101-B910-70576ECE8C9E}" type="presOf" srcId="{AFF15391-8527-41C6-AB93-2D0882A97F88}" destId="{3D65EB7D-407E-4962-A229-9EA6F942AA13}" srcOrd="0" destOrd="0" presId="urn:microsoft.com/office/officeart/2005/8/layout/vProcess5"/>
    <dgm:cxn modelId="{7A03C3D7-A768-4077-8BA0-525A4BCB9FAF}" srcId="{AFF15391-8527-41C6-AB93-2D0882A97F88}" destId="{0FDF3348-63F9-4831-88EB-2486681DCA68}" srcOrd="0" destOrd="0" parTransId="{CF81B4ED-E1FC-482B-8891-B2394AC8E439}" sibTransId="{CA343DFA-CAAD-4841-AB15-A54E7F727387}"/>
    <dgm:cxn modelId="{CBBB37EC-D09B-4B5B-97EA-6C371471C7CF}" srcId="{14E5C731-3C99-4D99-A393-EA622713CDB2}" destId="{C008949C-4F0B-4B6A-98E7-9B9A5322806C}" srcOrd="0" destOrd="0" parTransId="{D5067E52-0C6C-48C3-ACCB-05ACC500E4C7}" sibTransId="{6D428C36-2205-4581-A92D-BB2980236FBF}"/>
    <dgm:cxn modelId="{284B9CFA-3D9D-4BD3-AD36-4ED90D4F33FF}" srcId="{14E5C731-3C99-4D99-A393-EA622713CDB2}" destId="{AFF15391-8527-41C6-AB93-2D0882A97F88}" srcOrd="2" destOrd="0" parTransId="{E204B267-E1A6-4D31-96B7-641B0D72084E}" sibTransId="{A886BA06-9678-4087-BA1A-5BE77F1C5F62}"/>
    <dgm:cxn modelId="{6050F17C-7891-4091-8A97-059B8529CD96}" type="presParOf" srcId="{6AC2B276-7CCC-4194-B19B-A1CA17C2ED74}" destId="{377EE99D-B637-497B-A9D7-C37D288A4FF3}" srcOrd="0" destOrd="0" presId="urn:microsoft.com/office/officeart/2005/8/layout/vProcess5"/>
    <dgm:cxn modelId="{CA8AABE7-FF40-4C02-8A8E-728B45BE306D}" type="presParOf" srcId="{6AC2B276-7CCC-4194-B19B-A1CA17C2ED74}" destId="{C917E8E0-3AC8-41B6-97FD-DC68C017B9AB}" srcOrd="1" destOrd="0" presId="urn:microsoft.com/office/officeart/2005/8/layout/vProcess5"/>
    <dgm:cxn modelId="{AC72010C-66FF-4591-8D6C-EFA95E7058C5}" type="presParOf" srcId="{6AC2B276-7CCC-4194-B19B-A1CA17C2ED74}" destId="{7D8F22ED-7D2D-46F0-90A2-841A6BDC9E06}" srcOrd="2" destOrd="0" presId="urn:microsoft.com/office/officeart/2005/8/layout/vProcess5"/>
    <dgm:cxn modelId="{7F4DFD77-E7C3-4B86-BAF9-F0097B131344}" type="presParOf" srcId="{6AC2B276-7CCC-4194-B19B-A1CA17C2ED74}" destId="{3D65EB7D-407E-4962-A229-9EA6F942AA13}" srcOrd="3" destOrd="0" presId="urn:microsoft.com/office/officeart/2005/8/layout/vProcess5"/>
    <dgm:cxn modelId="{E9DCFD58-1447-4ACB-89B6-4E5DE1B2DAA2}" type="presParOf" srcId="{6AC2B276-7CCC-4194-B19B-A1CA17C2ED74}" destId="{595B334A-1DD0-48D7-B976-DC5E22377A5E}" srcOrd="4" destOrd="0" presId="urn:microsoft.com/office/officeart/2005/8/layout/vProcess5"/>
    <dgm:cxn modelId="{24AA2F8F-DFBF-4177-91C5-14412D380D02}" type="presParOf" srcId="{6AC2B276-7CCC-4194-B19B-A1CA17C2ED74}" destId="{7A7017E9-0E69-4635-B5F7-46E18B018978}" srcOrd="5" destOrd="0" presId="urn:microsoft.com/office/officeart/2005/8/layout/vProcess5"/>
    <dgm:cxn modelId="{0D29BA8E-81E0-47B0-9CC4-76A1A04E1237}" type="presParOf" srcId="{6AC2B276-7CCC-4194-B19B-A1CA17C2ED74}" destId="{0E66A2BB-504B-4C9E-A560-790A33505775}" srcOrd="6" destOrd="0" presId="urn:microsoft.com/office/officeart/2005/8/layout/vProcess5"/>
    <dgm:cxn modelId="{769DCBE7-0320-4519-94E7-6E060B775484}" type="presParOf" srcId="{6AC2B276-7CCC-4194-B19B-A1CA17C2ED74}" destId="{06A0C926-107F-4CE8-93F9-CD51E567DAF8}" srcOrd="7" destOrd="0" presId="urn:microsoft.com/office/officeart/2005/8/layout/vProcess5"/>
    <dgm:cxn modelId="{6474C69E-CBA4-4F82-8AF3-2904FB34951F}" type="presParOf" srcId="{6AC2B276-7CCC-4194-B19B-A1CA17C2ED74}" destId="{FE38E2B4-7691-428D-A8C9-B7D9F512D93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202518-E502-4264-80AA-5DEF7194494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7A13A95-68DE-4732-A549-6A1045BD8B9D}">
      <dgm:prSet/>
      <dgm:spPr/>
      <dgm:t>
        <a:bodyPr/>
        <a:lstStyle/>
        <a:p>
          <a:r>
            <a:rPr lang="en-US"/>
            <a:t>Definition: Random Forest combines many decision trees to make more accurate predictions or classifications than a single tree would.</a:t>
          </a:r>
        </a:p>
      </dgm:t>
    </dgm:pt>
    <dgm:pt modelId="{29066B13-90D2-49FE-AF69-C361DCBF117B}" type="parTrans" cxnId="{6FC6CA32-33C3-4F32-B178-E5B6E4260F22}">
      <dgm:prSet/>
      <dgm:spPr/>
      <dgm:t>
        <a:bodyPr/>
        <a:lstStyle/>
        <a:p>
          <a:endParaRPr lang="en-US"/>
        </a:p>
      </dgm:t>
    </dgm:pt>
    <dgm:pt modelId="{C4FF7B11-23D3-4132-98F1-58A85AF2D239}" type="sibTrans" cxnId="{6FC6CA32-33C3-4F32-B178-E5B6E4260F22}">
      <dgm:prSet/>
      <dgm:spPr/>
      <dgm:t>
        <a:bodyPr/>
        <a:lstStyle/>
        <a:p>
          <a:endParaRPr lang="en-US"/>
        </a:p>
      </dgm:t>
    </dgm:pt>
    <dgm:pt modelId="{1F341C4F-F9F9-4E05-8E7F-F573AE438404}">
      <dgm:prSet/>
      <dgm:spPr/>
      <dgm:t>
        <a:bodyPr/>
        <a:lstStyle/>
        <a:p>
          <a:r>
            <a:rPr lang="en-US"/>
            <a:t>How It Works: It creates a bunch of decision trees on different parts of the data and uses their average predictions for better accuracy and less overfitting.</a:t>
          </a:r>
        </a:p>
      </dgm:t>
    </dgm:pt>
    <dgm:pt modelId="{244D1F6E-9B9A-4053-87C3-518B144F91CA}" type="parTrans" cxnId="{44CAAFC5-9C9E-453C-9A08-0BFFD07D69CD}">
      <dgm:prSet/>
      <dgm:spPr/>
      <dgm:t>
        <a:bodyPr/>
        <a:lstStyle/>
        <a:p>
          <a:endParaRPr lang="en-US"/>
        </a:p>
      </dgm:t>
    </dgm:pt>
    <dgm:pt modelId="{C9E3D551-A044-45B7-BAD7-DF6B758F59CE}" type="sibTrans" cxnId="{44CAAFC5-9C9E-453C-9A08-0BFFD07D69CD}">
      <dgm:prSet/>
      <dgm:spPr/>
      <dgm:t>
        <a:bodyPr/>
        <a:lstStyle/>
        <a:p>
          <a:endParaRPr lang="en-US"/>
        </a:p>
      </dgm:t>
    </dgm:pt>
    <dgm:pt modelId="{72AC6743-00A1-457A-B7F5-B90E0FC8B842}" type="pres">
      <dgm:prSet presAssocID="{DB202518-E502-4264-80AA-5DEF71944944}" presName="linear" presStyleCnt="0">
        <dgm:presLayoutVars>
          <dgm:animLvl val="lvl"/>
          <dgm:resizeHandles val="exact"/>
        </dgm:presLayoutVars>
      </dgm:prSet>
      <dgm:spPr/>
    </dgm:pt>
    <dgm:pt modelId="{8AAE80B2-4540-4BAE-B4C3-1F0DD69D15DC}" type="pres">
      <dgm:prSet presAssocID="{67A13A95-68DE-4732-A549-6A1045BD8B9D}" presName="parentText" presStyleLbl="node1" presStyleIdx="0" presStyleCnt="2">
        <dgm:presLayoutVars>
          <dgm:chMax val="0"/>
          <dgm:bulletEnabled val="1"/>
        </dgm:presLayoutVars>
      </dgm:prSet>
      <dgm:spPr/>
    </dgm:pt>
    <dgm:pt modelId="{68DCE81B-BAA9-48CB-855C-C4423B0BACAA}" type="pres">
      <dgm:prSet presAssocID="{C4FF7B11-23D3-4132-98F1-58A85AF2D239}" presName="spacer" presStyleCnt="0"/>
      <dgm:spPr/>
    </dgm:pt>
    <dgm:pt modelId="{B24C128C-1D80-472C-8C50-D59CD89A93F6}" type="pres">
      <dgm:prSet presAssocID="{1F341C4F-F9F9-4E05-8E7F-F573AE438404}" presName="parentText" presStyleLbl="node1" presStyleIdx="1" presStyleCnt="2">
        <dgm:presLayoutVars>
          <dgm:chMax val="0"/>
          <dgm:bulletEnabled val="1"/>
        </dgm:presLayoutVars>
      </dgm:prSet>
      <dgm:spPr/>
    </dgm:pt>
  </dgm:ptLst>
  <dgm:cxnLst>
    <dgm:cxn modelId="{6FC6CA32-33C3-4F32-B178-E5B6E4260F22}" srcId="{DB202518-E502-4264-80AA-5DEF71944944}" destId="{67A13A95-68DE-4732-A549-6A1045BD8B9D}" srcOrd="0" destOrd="0" parTransId="{29066B13-90D2-49FE-AF69-C361DCBF117B}" sibTransId="{C4FF7B11-23D3-4132-98F1-58A85AF2D239}"/>
    <dgm:cxn modelId="{F18EDB32-3FEB-4B55-8F6E-88E24CFE117C}" type="presOf" srcId="{DB202518-E502-4264-80AA-5DEF71944944}" destId="{72AC6743-00A1-457A-B7F5-B90E0FC8B842}" srcOrd="0" destOrd="0" presId="urn:microsoft.com/office/officeart/2005/8/layout/vList2"/>
    <dgm:cxn modelId="{AB6B6160-4C3F-462F-9715-DDE9B76B7A41}" type="presOf" srcId="{67A13A95-68DE-4732-A549-6A1045BD8B9D}" destId="{8AAE80B2-4540-4BAE-B4C3-1F0DD69D15DC}" srcOrd="0" destOrd="0" presId="urn:microsoft.com/office/officeart/2005/8/layout/vList2"/>
    <dgm:cxn modelId="{670427B0-4396-408C-9A48-59E0CA984EBA}" type="presOf" srcId="{1F341C4F-F9F9-4E05-8E7F-F573AE438404}" destId="{B24C128C-1D80-472C-8C50-D59CD89A93F6}" srcOrd="0" destOrd="0" presId="urn:microsoft.com/office/officeart/2005/8/layout/vList2"/>
    <dgm:cxn modelId="{44CAAFC5-9C9E-453C-9A08-0BFFD07D69CD}" srcId="{DB202518-E502-4264-80AA-5DEF71944944}" destId="{1F341C4F-F9F9-4E05-8E7F-F573AE438404}" srcOrd="1" destOrd="0" parTransId="{244D1F6E-9B9A-4053-87C3-518B144F91CA}" sibTransId="{C9E3D551-A044-45B7-BAD7-DF6B758F59CE}"/>
    <dgm:cxn modelId="{50D1531A-3FB8-4A20-A735-3103A1AF7819}" type="presParOf" srcId="{72AC6743-00A1-457A-B7F5-B90E0FC8B842}" destId="{8AAE80B2-4540-4BAE-B4C3-1F0DD69D15DC}" srcOrd="0" destOrd="0" presId="urn:microsoft.com/office/officeart/2005/8/layout/vList2"/>
    <dgm:cxn modelId="{A6290F78-F3E4-4AFD-808D-CBC2FFB16F09}" type="presParOf" srcId="{72AC6743-00A1-457A-B7F5-B90E0FC8B842}" destId="{68DCE81B-BAA9-48CB-855C-C4423B0BACAA}" srcOrd="1" destOrd="0" presId="urn:microsoft.com/office/officeart/2005/8/layout/vList2"/>
    <dgm:cxn modelId="{1AF37046-DE9B-4D2D-93CA-5B5F478E14AF}" type="presParOf" srcId="{72AC6743-00A1-457A-B7F5-B90E0FC8B842}" destId="{B24C128C-1D80-472C-8C50-D59CD89A93F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1E16E-EE41-43F1-99CB-03E08F18066C}">
      <dsp:nvSpPr>
        <dsp:cNvPr id="0" name=""/>
        <dsp:cNvSpPr/>
      </dsp:nvSpPr>
      <dsp:spPr>
        <a:xfrm>
          <a:off x="43351" y="36822"/>
          <a:ext cx="655115" cy="6551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B0A89-B330-45E9-8E0C-A4EA09018E89}">
      <dsp:nvSpPr>
        <dsp:cNvPr id="0" name=""/>
        <dsp:cNvSpPr/>
      </dsp:nvSpPr>
      <dsp:spPr>
        <a:xfrm>
          <a:off x="180925" y="174396"/>
          <a:ext cx="379966" cy="379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52E5A8-8874-47BE-9319-2959F6B2B6E9}">
      <dsp:nvSpPr>
        <dsp:cNvPr id="0" name=""/>
        <dsp:cNvSpPr/>
      </dsp:nvSpPr>
      <dsp:spPr>
        <a:xfrm>
          <a:off x="838848" y="36822"/>
          <a:ext cx="1544200" cy="65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a:t>- Oil spills pose significant threats to marine life, ecosystems, and human populations, resulting in environmental and economic damage.</a:t>
          </a:r>
          <a:endParaRPr lang="en-US" sz="1100" kern="1200"/>
        </a:p>
      </dsp:txBody>
      <dsp:txXfrm>
        <a:off x="838848" y="36822"/>
        <a:ext cx="1544200" cy="655115"/>
      </dsp:txXfrm>
    </dsp:sp>
    <dsp:sp modelId="{72EA6F59-A17B-4B4C-AF8B-C5D01D9F9C80}">
      <dsp:nvSpPr>
        <dsp:cNvPr id="0" name=""/>
        <dsp:cNvSpPr/>
      </dsp:nvSpPr>
      <dsp:spPr>
        <a:xfrm>
          <a:off x="2652114" y="36822"/>
          <a:ext cx="655115" cy="6551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565BC-E630-427C-AAF2-69CF662DA683}">
      <dsp:nvSpPr>
        <dsp:cNvPr id="0" name=""/>
        <dsp:cNvSpPr/>
      </dsp:nvSpPr>
      <dsp:spPr>
        <a:xfrm>
          <a:off x="2789688" y="174396"/>
          <a:ext cx="379966" cy="379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A154FC-6B5E-461B-92C3-515D46EA6D3B}">
      <dsp:nvSpPr>
        <dsp:cNvPr id="0" name=""/>
        <dsp:cNvSpPr/>
      </dsp:nvSpPr>
      <dsp:spPr>
        <a:xfrm>
          <a:off x="3447611" y="36822"/>
          <a:ext cx="1544200" cy="65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a:t>- Traditional detection methods for oil spills are slow, expensive, and unreliable.</a:t>
          </a:r>
          <a:endParaRPr lang="en-US" sz="1100" kern="1200"/>
        </a:p>
      </dsp:txBody>
      <dsp:txXfrm>
        <a:off x="3447611" y="36822"/>
        <a:ext cx="1544200" cy="655115"/>
      </dsp:txXfrm>
    </dsp:sp>
    <dsp:sp modelId="{E660E316-DC8D-481D-9216-6FBE99770A27}">
      <dsp:nvSpPr>
        <dsp:cNvPr id="0" name=""/>
        <dsp:cNvSpPr/>
      </dsp:nvSpPr>
      <dsp:spPr>
        <a:xfrm>
          <a:off x="43351" y="1217131"/>
          <a:ext cx="655115" cy="6551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81F3F-E0DA-49E1-9816-69F3C1E617EE}">
      <dsp:nvSpPr>
        <dsp:cNvPr id="0" name=""/>
        <dsp:cNvSpPr/>
      </dsp:nvSpPr>
      <dsp:spPr>
        <a:xfrm>
          <a:off x="180925" y="1354706"/>
          <a:ext cx="379966" cy="379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952A03-6A67-41F3-A7DB-E60F320240A3}">
      <dsp:nvSpPr>
        <dsp:cNvPr id="0" name=""/>
        <dsp:cNvSpPr/>
      </dsp:nvSpPr>
      <dsp:spPr>
        <a:xfrm>
          <a:off x="838848" y="1217131"/>
          <a:ext cx="1544200" cy="65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a:t>- Machine learning presents an opportunity to automate detection and alert relevant authorities promptly.</a:t>
          </a:r>
          <a:endParaRPr lang="en-US" sz="1100" kern="1200"/>
        </a:p>
      </dsp:txBody>
      <dsp:txXfrm>
        <a:off x="838848" y="1217131"/>
        <a:ext cx="1544200" cy="655115"/>
      </dsp:txXfrm>
    </dsp:sp>
    <dsp:sp modelId="{349E4266-5C49-4AD3-B5A4-187710E969D8}">
      <dsp:nvSpPr>
        <dsp:cNvPr id="0" name=""/>
        <dsp:cNvSpPr/>
      </dsp:nvSpPr>
      <dsp:spPr>
        <a:xfrm>
          <a:off x="2652114" y="1217131"/>
          <a:ext cx="655115" cy="6551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772B6-903E-4D05-A05C-75E9953D5A20}">
      <dsp:nvSpPr>
        <dsp:cNvPr id="0" name=""/>
        <dsp:cNvSpPr/>
      </dsp:nvSpPr>
      <dsp:spPr>
        <a:xfrm>
          <a:off x="2789688" y="1354706"/>
          <a:ext cx="379966" cy="379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230CC6-4108-4701-849E-CFC2877345AC}">
      <dsp:nvSpPr>
        <dsp:cNvPr id="0" name=""/>
        <dsp:cNvSpPr/>
      </dsp:nvSpPr>
      <dsp:spPr>
        <a:xfrm>
          <a:off x="3447611" y="1217131"/>
          <a:ext cx="1544200" cy="65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a:t>- This project's goal is to develop a binary classification model using machine learning to detect oil spills.</a:t>
          </a:r>
          <a:endParaRPr lang="en-US" sz="1100" kern="1200"/>
        </a:p>
      </dsp:txBody>
      <dsp:txXfrm>
        <a:off x="3447611" y="1217131"/>
        <a:ext cx="1544200" cy="655115"/>
      </dsp:txXfrm>
    </dsp:sp>
    <dsp:sp modelId="{89F0BEC7-AF82-4CB2-9C3A-D241070E84FF}">
      <dsp:nvSpPr>
        <dsp:cNvPr id="0" name=""/>
        <dsp:cNvSpPr/>
      </dsp:nvSpPr>
      <dsp:spPr>
        <a:xfrm>
          <a:off x="43351" y="2397441"/>
          <a:ext cx="655115" cy="6551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E4244-6687-4F87-8931-9862E7E33DF1}">
      <dsp:nvSpPr>
        <dsp:cNvPr id="0" name=""/>
        <dsp:cNvSpPr/>
      </dsp:nvSpPr>
      <dsp:spPr>
        <a:xfrm>
          <a:off x="180925" y="2535015"/>
          <a:ext cx="379966" cy="3799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EDC28E-DC0E-4D09-B1EB-3100E9ACB362}">
      <dsp:nvSpPr>
        <dsp:cNvPr id="0" name=""/>
        <dsp:cNvSpPr/>
      </dsp:nvSpPr>
      <dsp:spPr>
        <a:xfrm>
          <a:off x="838848" y="2397441"/>
          <a:ext cx="1544200" cy="65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a:t>- The objective is to create a scalable and cost-effective solution for oil spill detection and response.</a:t>
          </a:r>
          <a:endParaRPr lang="en-US" sz="1100" kern="1200"/>
        </a:p>
      </dsp:txBody>
      <dsp:txXfrm>
        <a:off x="838848" y="2397441"/>
        <a:ext cx="1544200" cy="655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2C8CC-3DEA-4B09-85E4-79AB9B1F3E42}">
      <dsp:nvSpPr>
        <dsp:cNvPr id="0" name=""/>
        <dsp:cNvSpPr/>
      </dsp:nvSpPr>
      <dsp:spPr>
        <a:xfrm>
          <a:off x="0" y="506"/>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BEA7A-3784-4DE0-8800-7B009B0AC246}">
      <dsp:nvSpPr>
        <dsp:cNvPr id="0" name=""/>
        <dsp:cNvSpPr/>
      </dsp:nvSpPr>
      <dsp:spPr>
        <a:xfrm>
          <a:off x="0" y="506"/>
          <a:ext cx="4718785" cy="82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cap="all"/>
          </a:pPr>
          <a:r>
            <a:rPr lang="en-IN" sz="1600" b="1" i="0" kern="1200"/>
            <a:t>Risk Reduction</a:t>
          </a:r>
          <a:r>
            <a:rPr lang="en-IN" sz="1600" b="0" i="0" kern="1200"/>
            <a:t>: Minimizes the chance of environmental harm and financial losses from oil spills.</a:t>
          </a:r>
          <a:endParaRPr lang="en-US" sz="1600" kern="1200">
            <a:latin typeface="72" panose="020B0503030000000003" pitchFamily="34" charset="0"/>
            <a:cs typeface="72" panose="020B0503030000000003" pitchFamily="34" charset="0"/>
          </a:endParaRPr>
        </a:p>
      </dsp:txBody>
      <dsp:txXfrm>
        <a:off x="0" y="506"/>
        <a:ext cx="4718785" cy="829407"/>
      </dsp:txXfrm>
    </dsp:sp>
    <dsp:sp modelId="{DCAA4B06-4478-4E1B-94E1-86CC8D7B4892}">
      <dsp:nvSpPr>
        <dsp:cNvPr id="0" name=""/>
        <dsp:cNvSpPr/>
      </dsp:nvSpPr>
      <dsp:spPr>
        <a:xfrm>
          <a:off x="0" y="829914"/>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2CCF5-3733-45BE-B57F-27A85A18D071}">
      <dsp:nvSpPr>
        <dsp:cNvPr id="0" name=""/>
        <dsp:cNvSpPr/>
      </dsp:nvSpPr>
      <dsp:spPr>
        <a:xfrm>
          <a:off x="0" y="829914"/>
          <a:ext cx="4718785" cy="82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cap="all"/>
          </a:pPr>
          <a:r>
            <a:rPr lang="en-IN" sz="1600" b="1" i="0" kern="1200"/>
            <a:t>Cost Savings</a:t>
          </a:r>
          <a:r>
            <a:rPr lang="en-IN" sz="1600" b="0" i="0" kern="1200"/>
            <a:t>: Automates detection, saving money on manual labor and potential cleanup expenses.</a:t>
          </a:r>
          <a:endParaRPr lang="en-US" sz="1600" kern="1200"/>
        </a:p>
      </dsp:txBody>
      <dsp:txXfrm>
        <a:off x="0" y="829914"/>
        <a:ext cx="4718785" cy="829407"/>
      </dsp:txXfrm>
    </dsp:sp>
    <dsp:sp modelId="{0AD49B17-74B4-4A00-B94B-807F2B5C7F9D}">
      <dsp:nvSpPr>
        <dsp:cNvPr id="0" name=""/>
        <dsp:cNvSpPr/>
      </dsp:nvSpPr>
      <dsp:spPr>
        <a:xfrm>
          <a:off x="0" y="1659321"/>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CAE596-AFD0-46C3-BB5B-6CE6ED7687B4}">
      <dsp:nvSpPr>
        <dsp:cNvPr id="0" name=""/>
        <dsp:cNvSpPr/>
      </dsp:nvSpPr>
      <dsp:spPr>
        <a:xfrm>
          <a:off x="0" y="1659321"/>
          <a:ext cx="4718785" cy="82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cap="all"/>
          </a:pPr>
          <a:r>
            <a:rPr lang="en-IN" sz="1600" kern="1200"/>
            <a:t>- </a:t>
          </a:r>
          <a:r>
            <a:rPr lang="en-IN" sz="1600" b="1" i="0" kern="1200"/>
            <a:t>Reputation Protection</a:t>
          </a:r>
          <a:r>
            <a:rPr lang="en-IN" sz="1600" b="0" i="0" kern="1200"/>
            <a:t>: Quick response preserves the company's image and trust among stakeholders.</a:t>
          </a:r>
          <a:endParaRPr lang="en-US" sz="1600" kern="1200"/>
        </a:p>
      </dsp:txBody>
      <dsp:txXfrm>
        <a:off x="0" y="1659321"/>
        <a:ext cx="4718785" cy="829407"/>
      </dsp:txXfrm>
    </dsp:sp>
    <dsp:sp modelId="{D4D01ED0-D96A-43F4-81D5-AB97A7039019}">
      <dsp:nvSpPr>
        <dsp:cNvPr id="0" name=""/>
        <dsp:cNvSpPr/>
      </dsp:nvSpPr>
      <dsp:spPr>
        <a:xfrm>
          <a:off x="0" y="2488729"/>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B02B4-52DB-4BC6-856B-DA6B587BDF01}">
      <dsp:nvSpPr>
        <dsp:cNvPr id="0" name=""/>
        <dsp:cNvSpPr/>
      </dsp:nvSpPr>
      <dsp:spPr>
        <a:xfrm>
          <a:off x="0" y="2488729"/>
          <a:ext cx="4718785" cy="82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cap="all"/>
          </a:pPr>
          <a:r>
            <a:rPr lang="en-IN" sz="1600" b="1" i="0" kern="1200"/>
            <a:t>Compliance</a:t>
          </a:r>
          <a:r>
            <a:rPr lang="en-IN" sz="1600" b="0" i="0" kern="1200"/>
            <a:t>: Helps meet environmental regulations, avoiding fines and legal troubles.</a:t>
          </a:r>
          <a:endParaRPr lang="en-US" sz="1600" kern="1200"/>
        </a:p>
      </dsp:txBody>
      <dsp:txXfrm>
        <a:off x="0" y="2488729"/>
        <a:ext cx="4718785" cy="829407"/>
      </dsp:txXfrm>
    </dsp:sp>
    <dsp:sp modelId="{DDC30BBB-0F62-4588-AD0E-BC2FDC04D021}">
      <dsp:nvSpPr>
        <dsp:cNvPr id="0" name=""/>
        <dsp:cNvSpPr/>
      </dsp:nvSpPr>
      <dsp:spPr>
        <a:xfrm>
          <a:off x="0" y="3318136"/>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16C0AA-BF4E-4884-837C-35AECCF1809B}">
      <dsp:nvSpPr>
        <dsp:cNvPr id="0" name=""/>
        <dsp:cNvSpPr/>
      </dsp:nvSpPr>
      <dsp:spPr>
        <a:xfrm>
          <a:off x="0" y="3318136"/>
          <a:ext cx="4718785" cy="82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cap="all"/>
          </a:pPr>
          <a:r>
            <a:rPr lang="en-IN" sz="1600" b="1" i="0" kern="1200"/>
            <a:t>Innovation</a:t>
          </a:r>
          <a:r>
            <a:rPr lang="en-IN" sz="1600" b="0" i="0" kern="1200"/>
            <a:t>: Shows commitment to modern solutions, attracting eco-friendly investors and customers.</a:t>
          </a:r>
          <a:endParaRPr lang="en-US" sz="1600" kern="1200"/>
        </a:p>
      </dsp:txBody>
      <dsp:txXfrm>
        <a:off x="0" y="3318136"/>
        <a:ext cx="4718785" cy="829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C38CB-C8FF-47D6-9E87-9037C0717A95}">
      <dsp:nvSpPr>
        <dsp:cNvPr id="0" name=""/>
        <dsp:cNvSpPr/>
      </dsp:nvSpPr>
      <dsp:spPr>
        <a:xfrm>
          <a:off x="138039" y="1246"/>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52F05-E602-4F55-9352-60926ECEDD91}">
      <dsp:nvSpPr>
        <dsp:cNvPr id="0" name=""/>
        <dsp:cNvSpPr/>
      </dsp:nvSpPr>
      <dsp:spPr>
        <a:xfrm>
          <a:off x="260706" y="123913"/>
          <a:ext cx="338794" cy="338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BB258-4404-4DEA-ACD0-0C9904F772CD}">
      <dsp:nvSpPr>
        <dsp:cNvPr id="0" name=""/>
        <dsp:cNvSpPr/>
      </dsp:nvSpPr>
      <dsp:spPr>
        <a:xfrm>
          <a:off x="847338" y="1246"/>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Build a machine learning model to detect oil spills.</a:t>
          </a:r>
        </a:p>
      </dsp:txBody>
      <dsp:txXfrm>
        <a:off x="847338" y="1246"/>
        <a:ext cx="1376873" cy="584128"/>
      </dsp:txXfrm>
    </dsp:sp>
    <dsp:sp modelId="{B1A47735-0E12-4FC1-A809-CE60662B13F0}">
      <dsp:nvSpPr>
        <dsp:cNvPr id="0" name=""/>
        <dsp:cNvSpPr/>
      </dsp:nvSpPr>
      <dsp:spPr>
        <a:xfrm>
          <a:off x="2464121" y="1246"/>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7D089-ED32-4F97-A791-AD5C855BFD03}">
      <dsp:nvSpPr>
        <dsp:cNvPr id="0" name=""/>
        <dsp:cNvSpPr/>
      </dsp:nvSpPr>
      <dsp:spPr>
        <a:xfrm>
          <a:off x="2586788" y="123913"/>
          <a:ext cx="338794" cy="338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FA83A-2E7B-4115-BF07-9FBA8C5BFF19}">
      <dsp:nvSpPr>
        <dsp:cNvPr id="0" name=""/>
        <dsp:cNvSpPr/>
      </dsp:nvSpPr>
      <dsp:spPr>
        <a:xfrm>
          <a:off x="3173419" y="1246"/>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Train it to identify spills accurately in diverse conditions.</a:t>
          </a:r>
          <a:endParaRPr lang="en-US" sz="1200" kern="1200"/>
        </a:p>
      </dsp:txBody>
      <dsp:txXfrm>
        <a:off x="3173419" y="1246"/>
        <a:ext cx="1376873" cy="584128"/>
      </dsp:txXfrm>
    </dsp:sp>
    <dsp:sp modelId="{6D615CAF-FB1D-41DB-BC0A-D002E63A841F}">
      <dsp:nvSpPr>
        <dsp:cNvPr id="0" name=""/>
        <dsp:cNvSpPr/>
      </dsp:nvSpPr>
      <dsp:spPr>
        <a:xfrm>
          <a:off x="138039" y="1014384"/>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ED65B-D37F-4565-9BC6-FF66D2D835B1}">
      <dsp:nvSpPr>
        <dsp:cNvPr id="0" name=""/>
        <dsp:cNvSpPr/>
      </dsp:nvSpPr>
      <dsp:spPr>
        <a:xfrm>
          <a:off x="260706" y="1137051"/>
          <a:ext cx="338794" cy="338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F5CAE-5850-426A-8E24-098B4F34CE35}">
      <dsp:nvSpPr>
        <dsp:cNvPr id="0" name=""/>
        <dsp:cNvSpPr/>
      </dsp:nvSpPr>
      <dsp:spPr>
        <a:xfrm>
          <a:off x="847338" y="1014384"/>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Automate detection to save time and resources.</a:t>
          </a:r>
          <a:endParaRPr lang="en-US" sz="1200" kern="1200"/>
        </a:p>
      </dsp:txBody>
      <dsp:txXfrm>
        <a:off x="847338" y="1014384"/>
        <a:ext cx="1376873" cy="584128"/>
      </dsp:txXfrm>
    </dsp:sp>
    <dsp:sp modelId="{C4903F79-CE0C-41E1-9901-F8CF574DC506}">
      <dsp:nvSpPr>
        <dsp:cNvPr id="0" name=""/>
        <dsp:cNvSpPr/>
      </dsp:nvSpPr>
      <dsp:spPr>
        <a:xfrm>
          <a:off x="2464121" y="1014384"/>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D3060-A0E9-4A75-B1F9-FEC10AD6C4E0}">
      <dsp:nvSpPr>
        <dsp:cNvPr id="0" name=""/>
        <dsp:cNvSpPr/>
      </dsp:nvSpPr>
      <dsp:spPr>
        <a:xfrm>
          <a:off x="2586788" y="1137051"/>
          <a:ext cx="338794" cy="338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83622-E399-466D-B0F8-F2DC2842B4FA}">
      <dsp:nvSpPr>
        <dsp:cNvPr id="0" name=""/>
        <dsp:cNvSpPr/>
      </dsp:nvSpPr>
      <dsp:spPr>
        <a:xfrm>
          <a:off x="3173419" y="1014384"/>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dirty="0"/>
            <a:t>Alert authorities swiftly.</a:t>
          </a:r>
          <a:endParaRPr lang="en-US" sz="1200" kern="1200" dirty="0"/>
        </a:p>
      </dsp:txBody>
      <dsp:txXfrm>
        <a:off x="3173419" y="1014384"/>
        <a:ext cx="1376873" cy="584128"/>
      </dsp:txXfrm>
    </dsp:sp>
    <dsp:sp modelId="{D2B821DF-A833-49FC-9282-24A345A1444A}">
      <dsp:nvSpPr>
        <dsp:cNvPr id="0" name=""/>
        <dsp:cNvSpPr/>
      </dsp:nvSpPr>
      <dsp:spPr>
        <a:xfrm>
          <a:off x="138039" y="2027523"/>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C1F5B-CF86-483D-977E-E2CC3E9BD205}">
      <dsp:nvSpPr>
        <dsp:cNvPr id="0" name=""/>
        <dsp:cNvSpPr/>
      </dsp:nvSpPr>
      <dsp:spPr>
        <a:xfrm>
          <a:off x="260706" y="2150190"/>
          <a:ext cx="338794" cy="338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E03D65-D665-4A1B-B97F-6BCE7A94FB8B}">
      <dsp:nvSpPr>
        <dsp:cNvPr id="0" name=""/>
        <dsp:cNvSpPr/>
      </dsp:nvSpPr>
      <dsp:spPr>
        <a:xfrm>
          <a:off x="847338" y="2027523"/>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Prevent environmental disasters.</a:t>
          </a:r>
          <a:endParaRPr lang="en-US" sz="1200" kern="1200"/>
        </a:p>
      </dsp:txBody>
      <dsp:txXfrm>
        <a:off x="847338" y="2027523"/>
        <a:ext cx="1376873" cy="584128"/>
      </dsp:txXfrm>
    </dsp:sp>
    <dsp:sp modelId="{FA715340-E24E-4161-BB77-B94A25B7E39F}">
      <dsp:nvSpPr>
        <dsp:cNvPr id="0" name=""/>
        <dsp:cNvSpPr/>
      </dsp:nvSpPr>
      <dsp:spPr>
        <a:xfrm>
          <a:off x="2464121" y="2027523"/>
          <a:ext cx="584128" cy="5841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4FA43-DA39-40B9-8703-4518F3879FBA}">
      <dsp:nvSpPr>
        <dsp:cNvPr id="0" name=""/>
        <dsp:cNvSpPr/>
      </dsp:nvSpPr>
      <dsp:spPr>
        <a:xfrm>
          <a:off x="2586788" y="2150190"/>
          <a:ext cx="338794" cy="338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295B2-98AB-4428-BDB4-E54FE6503AE8}">
      <dsp:nvSpPr>
        <dsp:cNvPr id="0" name=""/>
        <dsp:cNvSpPr/>
      </dsp:nvSpPr>
      <dsp:spPr>
        <a:xfrm>
          <a:off x="3173419" y="2027523"/>
          <a:ext cx="1376873" cy="58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dirty="0"/>
            <a:t>Provide a scalable, cost-effective solution.</a:t>
          </a:r>
          <a:endParaRPr lang="en-US" sz="1200" kern="1200" dirty="0"/>
        </a:p>
      </dsp:txBody>
      <dsp:txXfrm>
        <a:off x="3173419" y="2027523"/>
        <a:ext cx="1376873" cy="584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7E8E0-3AC8-41B6-97FD-DC68C017B9AB}">
      <dsp:nvSpPr>
        <dsp:cNvPr id="0" name=""/>
        <dsp:cNvSpPr/>
      </dsp:nvSpPr>
      <dsp:spPr>
        <a:xfrm>
          <a:off x="0" y="0"/>
          <a:ext cx="3438267" cy="979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Collected oil spill image dataset from Kaggle.</a:t>
          </a:r>
          <a:endParaRPr lang="en-US" sz="1800" kern="1200" dirty="0"/>
        </a:p>
      </dsp:txBody>
      <dsp:txXfrm>
        <a:off x="28675" y="28675"/>
        <a:ext cx="2381796" cy="921701"/>
      </dsp:txXfrm>
    </dsp:sp>
    <dsp:sp modelId="{7D8F22ED-7D2D-46F0-90A2-841A6BDC9E06}">
      <dsp:nvSpPr>
        <dsp:cNvPr id="0" name=""/>
        <dsp:cNvSpPr/>
      </dsp:nvSpPr>
      <dsp:spPr>
        <a:xfrm>
          <a:off x="303376" y="1142226"/>
          <a:ext cx="3438267" cy="979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a:t>Divided dataset into training, validation, and testing sets.</a:t>
          </a:r>
          <a:r>
            <a:rPr lang="en-IN" sz="1800" kern="1200"/>
            <a:t> </a:t>
          </a:r>
          <a:endParaRPr lang="en-US" sz="1800" kern="1200"/>
        </a:p>
      </dsp:txBody>
      <dsp:txXfrm>
        <a:off x="332051" y="1170901"/>
        <a:ext cx="2441157" cy="921701"/>
      </dsp:txXfrm>
    </dsp:sp>
    <dsp:sp modelId="{3D65EB7D-407E-4962-A229-9EA6F942AA13}">
      <dsp:nvSpPr>
        <dsp:cNvPr id="0" name=""/>
        <dsp:cNvSpPr/>
      </dsp:nvSpPr>
      <dsp:spPr>
        <a:xfrm>
          <a:off x="606753" y="2284452"/>
          <a:ext cx="3438267" cy="979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577850">
            <a:lnSpc>
              <a:spcPct val="90000"/>
            </a:lnSpc>
            <a:spcBef>
              <a:spcPct val="0"/>
            </a:spcBef>
            <a:spcAft>
              <a:spcPct val="35000"/>
            </a:spcAft>
            <a:buNone/>
          </a:pPr>
          <a:r>
            <a:rPr lang="en-IN" sz="1300" kern="1200" dirty="0"/>
            <a:t>Read images using cv2 library and assigned spill or non-spill labels.</a:t>
          </a:r>
          <a:endParaRPr lang="en-US" sz="1300" kern="1200" dirty="0"/>
        </a:p>
        <a:p>
          <a:pPr marL="114300" lvl="1" indent="-114300" algn="l" defTabSz="622300">
            <a:lnSpc>
              <a:spcPct val="90000"/>
            </a:lnSpc>
            <a:spcBef>
              <a:spcPct val="0"/>
            </a:spcBef>
            <a:spcAft>
              <a:spcPct val="15000"/>
            </a:spcAft>
            <a:buChar char="•"/>
          </a:pPr>
          <a:r>
            <a:rPr lang="en-IN" sz="1400" b="0" i="0" kern="1200" dirty="0"/>
            <a:t>Resized all images to 180 x 180 x 3 pixels for consistency.</a:t>
          </a:r>
          <a:endParaRPr lang="en-US" sz="1400" kern="1200" dirty="0"/>
        </a:p>
      </dsp:txBody>
      <dsp:txXfrm>
        <a:off x="635428" y="2313127"/>
        <a:ext cx="2441157" cy="921701"/>
      </dsp:txXfrm>
    </dsp:sp>
    <dsp:sp modelId="{595B334A-1DD0-48D7-B976-DC5E22377A5E}">
      <dsp:nvSpPr>
        <dsp:cNvPr id="0" name=""/>
        <dsp:cNvSpPr/>
      </dsp:nvSpPr>
      <dsp:spPr>
        <a:xfrm>
          <a:off x="2801884" y="742447"/>
          <a:ext cx="636383" cy="6363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2945070" y="742447"/>
        <a:ext cx="350011" cy="478878"/>
      </dsp:txXfrm>
    </dsp:sp>
    <dsp:sp modelId="{7A7017E9-0E69-4635-B5F7-46E18B018978}">
      <dsp:nvSpPr>
        <dsp:cNvPr id="0" name=""/>
        <dsp:cNvSpPr/>
      </dsp:nvSpPr>
      <dsp:spPr>
        <a:xfrm>
          <a:off x="3105261" y="1878146"/>
          <a:ext cx="636383" cy="6363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248447" y="1878146"/>
        <a:ext cx="350011" cy="478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E80B2-4540-4BAE-B4C3-1F0DD69D15DC}">
      <dsp:nvSpPr>
        <dsp:cNvPr id="0" name=""/>
        <dsp:cNvSpPr/>
      </dsp:nvSpPr>
      <dsp:spPr>
        <a:xfrm>
          <a:off x="0" y="36149"/>
          <a:ext cx="4527600" cy="1427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Definition: Random Forest combines many decision trees to make more accurate predictions or classifications than a single tree would.</a:t>
          </a:r>
        </a:p>
      </dsp:txBody>
      <dsp:txXfrm>
        <a:off x="69680" y="105829"/>
        <a:ext cx="4388240" cy="1288040"/>
      </dsp:txXfrm>
    </dsp:sp>
    <dsp:sp modelId="{B24C128C-1D80-472C-8C50-D59CD89A93F6}">
      <dsp:nvSpPr>
        <dsp:cNvPr id="0" name=""/>
        <dsp:cNvSpPr/>
      </dsp:nvSpPr>
      <dsp:spPr>
        <a:xfrm>
          <a:off x="0" y="1521150"/>
          <a:ext cx="4527600" cy="1427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It Works: It creates a bunch of decision trees on different parts of the data and uses their average predictions for better accuracy and less overfitting.</a:t>
          </a:r>
        </a:p>
      </dsp:txBody>
      <dsp:txXfrm>
        <a:off x="69680" y="1590830"/>
        <a:ext cx="4388240" cy="128804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e5d2ee95c_1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6e5d2ee95c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6e5d2ee95c_1_2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6e5d2ee95c_1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e5d2ee95c_1_2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6e5d2ee95c_1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b6d1b6a8f_0_1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cb6d1b6a8f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6e5d2ee95c_1_2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6e5d2ee95c_1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b6d1b6a8f_0_1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cb6d1b6a8f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e5d2ee95c_1_2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26e5d2ee95c_1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cb6d1b6a8f_0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cb6d1b6a8f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e5d2ee95c_1_2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26e5d2ee95c_1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b6d1b6a8f_0_1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cb6d1b6a8f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e5d2ee95c_1_3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6e5d2ee95c_1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e5d2ee95c_1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26e5d2ee95c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e5d2ee95c_1_1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26e5d2ee95c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e5d2ee95c_1_1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6e5d2ee95c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e5d2ee95c_1_1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26e5d2ee95c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6e5d2ee95c_1_1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26e5d2ee95c_1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e5d2ee95c_1_1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6e5d2ee95c_1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e5d2ee95c_1_1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6e5d2ee95c_1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e5d2ee95c_1_2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6e5d2ee95c_1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941133-D72D-4F2C-B8FE-A4B91A317186}"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02899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941133-D72D-4F2C-B8FE-A4B91A317186}"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30659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941133-D72D-4F2C-B8FE-A4B91A317186}"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15113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871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41133-D72D-4F2C-B8FE-A4B91A317186}"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90012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941133-D72D-4F2C-B8FE-A4B91A317186}"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84272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941133-D72D-4F2C-B8FE-A4B91A317186}" type="datetimeFigureOut">
              <a:rPr lang="en-IN" smtClean="0"/>
              <a:t>24-04-2024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38619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941133-D72D-4F2C-B8FE-A4B91A317186}" type="datetimeFigureOut">
              <a:rPr lang="en-IN" smtClean="0"/>
              <a:t>24-04-2024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41632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41133-D72D-4F2C-B8FE-A4B91A317186}" type="datetimeFigureOut">
              <a:rPr lang="en-IN" smtClean="0"/>
              <a:t>24-04-2024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304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A941133-D72D-4F2C-B8FE-A4B91A317186}"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25847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A941133-D72D-4F2C-B8FE-A4B91A317186}"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967051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A941133-D72D-4F2C-B8FE-A4B91A317186}" type="datetimeFigureOut">
              <a:rPr lang="en-IN" smtClean="0"/>
              <a:t>24-04-2024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002379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14"/>
          <p:cNvSpPr/>
          <p:nvPr/>
        </p:nvSpPr>
        <p:spPr>
          <a:xfrm>
            <a:off x="610590" y="342900"/>
            <a:ext cx="7922819" cy="4457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93" name="Google Shape;93;p14" descr="Bird's eye view of the oil platform at sea"/>
          <p:cNvPicPr preferRelativeResize="0"/>
          <p:nvPr/>
        </p:nvPicPr>
        <p:blipFill rotWithShape="1">
          <a:blip r:embed="rId3">
            <a:alphaModFix/>
          </a:blip>
          <a:srcRect l="16103" r="38566" b="-1"/>
          <a:stretch/>
        </p:blipFill>
        <p:spPr>
          <a:xfrm>
            <a:off x="610591" y="342907"/>
            <a:ext cx="3027274" cy="4457693"/>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94" name="Google Shape;94;p14"/>
          <p:cNvSpPr/>
          <p:nvPr/>
        </p:nvSpPr>
        <p:spPr>
          <a:xfrm>
            <a:off x="3840466" y="1100229"/>
            <a:ext cx="2758333" cy="11887"/>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3840466" y="1381598"/>
            <a:ext cx="4302946" cy="532282"/>
          </a:xfrm>
          <a:prstGeom prst="rect">
            <a:avLst/>
          </a:prstGeom>
          <a:noFill/>
          <a:ln>
            <a:noFill/>
          </a:ln>
        </p:spPr>
        <p:txBody>
          <a:bodyPr spcFirstLastPara="1" wrap="square" lIns="68575" tIns="34275" rIns="68575" bIns="34275" anchor="t" anchorCtr="0">
            <a:normAutofit lnSpcReduction="10000"/>
          </a:bodyPr>
          <a:lstStyle/>
          <a:p>
            <a:pPr algn="ctr" defTabSz="393192">
              <a:lnSpc>
                <a:spcPct val="90000"/>
              </a:lnSpc>
            </a:pPr>
            <a:r>
              <a:rPr lang="en-IN" b="1" i="1" kern="1200" dirty="0">
                <a:solidFill>
                  <a:schemeClr val="dk1"/>
                </a:solidFill>
                <a:latin typeface="Calibri"/>
                <a:ea typeface="+mn-ea"/>
                <a:cs typeface="Calibri"/>
                <a:sym typeface="Calibri"/>
              </a:rPr>
              <a:t>BINARY IMAGE CLASSIFICATION SYSTEM TO IDENTIFY OIL SPILLS IN OCEAN IMAGERY</a:t>
            </a:r>
            <a:endParaRPr lang="en-IN" kern="1200" dirty="0">
              <a:solidFill>
                <a:schemeClr val="tx1"/>
              </a:solidFill>
              <a:latin typeface="+mn-lt"/>
              <a:ea typeface="+mn-ea"/>
              <a:cs typeface="+mn-cs"/>
            </a:endParaRPr>
          </a:p>
          <a:p>
            <a:pPr marL="0" marR="0" lvl="0" indent="101600" algn="l" rtl="0">
              <a:lnSpc>
                <a:spcPct val="90000"/>
              </a:lnSpc>
              <a:spcBef>
                <a:spcPts val="500"/>
              </a:spcBef>
              <a:spcAft>
                <a:spcPts val="0"/>
              </a:spcAft>
              <a:buClr>
                <a:schemeClr val="dk1"/>
              </a:buClr>
              <a:buSzPts val="1700"/>
              <a:buFont typeface="Arial"/>
              <a:buNone/>
            </a:pPr>
            <a:endParaRPr sz="1700" b="0" i="0" u="none" strike="noStrike" cap="none" dirty="0">
              <a:solidFill>
                <a:schemeClr val="dk1"/>
              </a:solidFill>
              <a:latin typeface="Calibri"/>
              <a:ea typeface="Calibri"/>
              <a:cs typeface="Calibri"/>
              <a:sym typeface="Calibri"/>
            </a:endParaRPr>
          </a:p>
        </p:txBody>
      </p:sp>
      <p:sp>
        <p:nvSpPr>
          <p:cNvPr id="96" name="Google Shape;96;p14"/>
          <p:cNvSpPr txBox="1"/>
          <p:nvPr/>
        </p:nvSpPr>
        <p:spPr>
          <a:xfrm>
            <a:off x="4691155" y="2396664"/>
            <a:ext cx="3217240" cy="2193519"/>
          </a:xfrm>
          <a:prstGeom prst="rect">
            <a:avLst/>
          </a:prstGeom>
          <a:noFill/>
          <a:ln>
            <a:noFill/>
          </a:ln>
        </p:spPr>
        <p:txBody>
          <a:bodyPr spcFirstLastPara="1" wrap="square" lIns="68575" tIns="34275" rIns="68575" bIns="34275" anchor="t" anchorCtr="0">
            <a:spAutoFit/>
          </a:bodyPr>
          <a:lstStyle/>
          <a:p>
            <a:pPr algn="just" defTabSz="393192">
              <a:spcAft>
                <a:spcPts val="600"/>
              </a:spcAft>
            </a:pPr>
            <a:r>
              <a:rPr lang="en-IN" sz="1204" b="1" kern="1200" dirty="0">
                <a:solidFill>
                  <a:schemeClr val="dk1"/>
                </a:solidFill>
                <a:latin typeface="Calibri"/>
                <a:ea typeface="+mn-ea"/>
                <a:cs typeface="Calibri"/>
                <a:sym typeface="Calibri"/>
              </a:rPr>
              <a:t>TEAM</a:t>
            </a:r>
          </a:p>
          <a:p>
            <a:pPr algn="just" defTabSz="393192">
              <a:spcAft>
                <a:spcPts val="600"/>
              </a:spcAft>
            </a:pPr>
            <a:r>
              <a:rPr lang="en-IN" sz="1200" kern="1200" dirty="0" err="1">
                <a:solidFill>
                  <a:schemeClr val="dk1"/>
                </a:solidFill>
                <a:ea typeface="+mn-ea"/>
                <a:cs typeface="Calibri"/>
                <a:sym typeface="Calibri"/>
              </a:rPr>
              <a:t>Suchendra</a:t>
            </a:r>
            <a:r>
              <a:rPr lang="en-IN" sz="1200" dirty="0">
                <a:solidFill>
                  <a:schemeClr val="dk1"/>
                </a:solidFill>
                <a:cs typeface="Calibri"/>
                <a:sym typeface="Calibri"/>
              </a:rPr>
              <a:t> </a:t>
            </a:r>
            <a:r>
              <a:rPr lang="en-IN" sz="1200" kern="1200" dirty="0">
                <a:solidFill>
                  <a:schemeClr val="dk1"/>
                </a:solidFill>
                <a:ea typeface="+mn-ea"/>
                <a:cs typeface="Calibri"/>
                <a:sym typeface="Calibri"/>
              </a:rPr>
              <a:t>Reddy </a:t>
            </a:r>
            <a:r>
              <a:rPr lang="en-IN" sz="1200" kern="1200" dirty="0" err="1">
                <a:solidFill>
                  <a:schemeClr val="dk1"/>
                </a:solidFill>
                <a:ea typeface="+mn-ea"/>
                <a:cs typeface="Calibri"/>
                <a:sym typeface="Calibri"/>
              </a:rPr>
              <a:t>Yalamakuru</a:t>
            </a:r>
            <a:r>
              <a:rPr lang="en-IN" sz="1200" kern="1200" dirty="0">
                <a:solidFill>
                  <a:schemeClr val="dk1"/>
                </a:solidFill>
                <a:ea typeface="+mn-ea"/>
                <a:cs typeface="Calibri"/>
                <a:sym typeface="Calibri"/>
              </a:rPr>
              <a:t> - 2313042</a:t>
            </a:r>
            <a:endParaRPr lang="en-IN" sz="1200" b="1" kern="1200" dirty="0">
              <a:solidFill>
                <a:schemeClr val="dk1"/>
              </a:solidFill>
              <a:ea typeface="+mn-ea"/>
              <a:cs typeface="Calibri"/>
              <a:sym typeface="Calibri"/>
            </a:endParaRPr>
          </a:p>
          <a:p>
            <a:pPr algn="just" defTabSz="393192">
              <a:spcAft>
                <a:spcPts val="600"/>
              </a:spcAft>
            </a:pPr>
            <a:r>
              <a:rPr lang="en-IN" sz="1200" kern="1200" dirty="0">
                <a:solidFill>
                  <a:schemeClr val="dk1"/>
                </a:solidFill>
                <a:ea typeface="+mn-ea"/>
                <a:cs typeface="Calibri"/>
                <a:sym typeface="Calibri"/>
              </a:rPr>
              <a:t>Shreyas Mysore Narayanan - 2307777</a:t>
            </a:r>
            <a:endParaRPr lang="en-IN" sz="1200" kern="1200" dirty="0">
              <a:solidFill>
                <a:schemeClr val="tx1"/>
              </a:solidFill>
              <a:ea typeface="+mn-ea"/>
              <a:cs typeface="+mn-cs"/>
            </a:endParaRPr>
          </a:p>
          <a:p>
            <a:pPr algn="just" defTabSz="393192">
              <a:spcAft>
                <a:spcPts val="600"/>
              </a:spcAft>
            </a:pPr>
            <a:r>
              <a:rPr lang="en-IN" sz="1200" kern="1200" dirty="0">
                <a:solidFill>
                  <a:schemeClr val="dk1"/>
                </a:solidFill>
                <a:ea typeface="+mn-ea"/>
                <a:cs typeface="Calibri"/>
                <a:sym typeface="Calibri"/>
              </a:rPr>
              <a:t>Surya Vardhan Reddy </a:t>
            </a:r>
            <a:r>
              <a:rPr lang="en-IN" sz="1200" kern="1200" dirty="0" err="1">
                <a:solidFill>
                  <a:schemeClr val="dk1"/>
                </a:solidFill>
                <a:ea typeface="+mn-ea"/>
                <a:cs typeface="Calibri"/>
                <a:sym typeface="Calibri"/>
              </a:rPr>
              <a:t>Puchalapalli</a:t>
            </a:r>
            <a:r>
              <a:rPr lang="en-IN" sz="1200" kern="1200" dirty="0">
                <a:solidFill>
                  <a:schemeClr val="dk1"/>
                </a:solidFill>
                <a:ea typeface="+mn-ea"/>
                <a:cs typeface="Calibri"/>
                <a:sym typeface="Calibri"/>
              </a:rPr>
              <a:t> - </a:t>
            </a:r>
            <a:r>
              <a:rPr lang="en-IN" sz="1200" dirty="0">
                <a:solidFill>
                  <a:schemeClr val="dk1"/>
                </a:solidFill>
                <a:cs typeface="Calibri"/>
                <a:sym typeface="Calibri"/>
              </a:rPr>
              <a:t>2</a:t>
            </a:r>
            <a:r>
              <a:rPr lang="en-IN" sz="1200" kern="1200" dirty="0">
                <a:solidFill>
                  <a:schemeClr val="dk1"/>
                </a:solidFill>
                <a:ea typeface="+mn-ea"/>
                <a:cs typeface="Calibri"/>
                <a:sym typeface="Calibri"/>
              </a:rPr>
              <a:t>311061</a:t>
            </a:r>
            <a:endParaRPr lang="en-IN" sz="1200" kern="1200" dirty="0">
              <a:solidFill>
                <a:schemeClr val="tx1"/>
              </a:solidFill>
              <a:ea typeface="+mn-ea"/>
              <a:cs typeface="+mn-cs"/>
            </a:endParaRPr>
          </a:p>
          <a:p>
            <a:pPr algn="just" defTabSz="393192">
              <a:spcAft>
                <a:spcPts val="600"/>
              </a:spcAft>
            </a:pPr>
            <a:r>
              <a:rPr lang="en-IN" sz="1200" kern="1200" dirty="0">
                <a:solidFill>
                  <a:schemeClr val="dk1"/>
                </a:solidFill>
                <a:ea typeface="+mn-ea"/>
                <a:cs typeface="Calibri"/>
                <a:sym typeface="Calibri"/>
              </a:rPr>
              <a:t>Chinta Bindhu sri - 2316871</a:t>
            </a:r>
            <a:endParaRPr lang="en-IN" sz="1200" kern="1200" dirty="0">
              <a:solidFill>
                <a:schemeClr val="tx1"/>
              </a:solidFill>
              <a:ea typeface="+mn-ea"/>
              <a:cs typeface="+mn-cs"/>
            </a:endParaRPr>
          </a:p>
          <a:p>
            <a:pPr algn="just" defTabSz="393192">
              <a:spcAft>
                <a:spcPts val="600"/>
              </a:spcAft>
            </a:pPr>
            <a:r>
              <a:rPr lang="en-IN" sz="1200" kern="1200" dirty="0" err="1">
                <a:solidFill>
                  <a:schemeClr val="dk1"/>
                </a:solidFill>
                <a:ea typeface="+mn-ea"/>
                <a:cs typeface="Calibri"/>
                <a:sym typeface="Calibri"/>
              </a:rPr>
              <a:t>Mappavarapu</a:t>
            </a:r>
            <a:r>
              <a:rPr lang="en-IN" sz="1200" kern="1200" dirty="0">
                <a:solidFill>
                  <a:schemeClr val="dk1"/>
                </a:solidFill>
                <a:ea typeface="+mn-ea"/>
                <a:cs typeface="Calibri"/>
                <a:sym typeface="Calibri"/>
              </a:rPr>
              <a:t> Madhu </a:t>
            </a:r>
            <a:r>
              <a:rPr lang="en-IN" sz="1200" kern="1200" dirty="0" err="1">
                <a:solidFill>
                  <a:schemeClr val="dk1"/>
                </a:solidFill>
                <a:ea typeface="+mn-ea"/>
                <a:cs typeface="Calibri"/>
                <a:sym typeface="Calibri"/>
              </a:rPr>
              <a:t>Sudhan</a:t>
            </a:r>
            <a:r>
              <a:rPr lang="en-IN" sz="1200" kern="1200" dirty="0">
                <a:solidFill>
                  <a:schemeClr val="dk1"/>
                </a:solidFill>
                <a:ea typeface="+mn-ea"/>
                <a:cs typeface="Calibri"/>
                <a:sym typeface="Calibri"/>
              </a:rPr>
              <a:t> Rao - 2281268</a:t>
            </a:r>
            <a:endParaRPr lang="en-IN" sz="1200" kern="1200" dirty="0">
              <a:solidFill>
                <a:schemeClr val="tx1"/>
              </a:solidFill>
              <a:ea typeface="+mn-ea"/>
              <a:cs typeface="+mn-cs"/>
            </a:endParaRPr>
          </a:p>
          <a:p>
            <a:pPr algn="just" defTabSz="393192">
              <a:spcAft>
                <a:spcPts val="600"/>
              </a:spcAft>
            </a:pPr>
            <a:r>
              <a:rPr lang="en-IN" sz="1200" kern="1200" dirty="0">
                <a:solidFill>
                  <a:schemeClr val="dk1"/>
                </a:solidFill>
                <a:ea typeface="+mn-ea"/>
                <a:cs typeface="Calibri"/>
                <a:sym typeface="Calibri"/>
              </a:rPr>
              <a:t>Sreeja Reddy </a:t>
            </a:r>
            <a:r>
              <a:rPr lang="en-IN" sz="1200" kern="1200" dirty="0" err="1">
                <a:solidFill>
                  <a:schemeClr val="dk1"/>
                </a:solidFill>
                <a:ea typeface="+mn-ea"/>
                <a:cs typeface="Calibri"/>
                <a:sym typeface="Calibri"/>
              </a:rPr>
              <a:t>Nannuri</a:t>
            </a:r>
            <a:r>
              <a:rPr lang="en-IN" sz="1200" kern="1200" dirty="0">
                <a:solidFill>
                  <a:schemeClr val="dk1"/>
                </a:solidFill>
                <a:ea typeface="+mn-ea"/>
                <a:cs typeface="Calibri"/>
                <a:sym typeface="Calibri"/>
              </a:rPr>
              <a:t> - 2205712</a:t>
            </a:r>
            <a:endParaRPr lang="en-IN" sz="1200" kern="1200" dirty="0">
              <a:solidFill>
                <a:schemeClr val="tx1"/>
              </a:solidFill>
              <a:ea typeface="+mn-ea"/>
              <a:cs typeface="+mn-cs"/>
            </a:endParaRPr>
          </a:p>
          <a:p>
            <a:pPr marL="0" marR="0" lvl="0" indent="0" algn="l" rtl="0">
              <a:spcBef>
                <a:spcPts val="0"/>
              </a:spcBef>
              <a:spcAft>
                <a:spcPts val="600"/>
              </a:spcAft>
              <a:buNone/>
            </a:pPr>
            <a:endParaRPr lang="en-IN" sz="14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3683-6E26-6BA3-77DD-732E69265B4B}"/>
              </a:ext>
            </a:extLst>
          </p:cNvPr>
          <p:cNvSpPr>
            <a:spLocks noGrp="1"/>
          </p:cNvSpPr>
          <p:nvPr>
            <p:ph type="title"/>
          </p:nvPr>
        </p:nvSpPr>
        <p:spPr>
          <a:xfrm>
            <a:off x="628650" y="1755322"/>
            <a:ext cx="3184071" cy="1654773"/>
          </a:xfrm>
        </p:spPr>
        <p:txBody>
          <a:bodyPr vert="horz" lIns="91440" tIns="45720" rIns="91440" bIns="45720" rtlCol="0">
            <a:normAutofit/>
          </a:bodyPr>
          <a:lstStyle/>
          <a:p>
            <a:pPr defTabSz="914400"/>
            <a:r>
              <a:rPr lang="en-US" sz="4000" b="1" kern="1200" dirty="0">
                <a:latin typeface="Cascadia Mono SemiBold" panose="020B0609020000020004" pitchFamily="49" charset="0"/>
                <a:ea typeface="Cascadia Mono SemiBold" panose="020B0609020000020004" pitchFamily="49" charset="0"/>
                <a:cs typeface="Cascadia Mono SemiBold" panose="020B0609020000020004" pitchFamily="49" charset="0"/>
              </a:rPr>
              <a:t>DATA SPLIT</a:t>
            </a:r>
          </a:p>
        </p:txBody>
      </p:sp>
      <p:sp>
        <p:nvSpPr>
          <p:cNvPr id="16"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0464" cy="1598214"/>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number with numbers and symbols">
            <a:extLst>
              <a:ext uri="{FF2B5EF4-FFF2-40B4-BE49-F238E27FC236}">
                <a16:creationId xmlns:a16="http://schemas.microsoft.com/office/drawing/2014/main" id="{08918865-F447-8E47-EF7F-F4A56F63979F}"/>
              </a:ext>
            </a:extLst>
          </p:cNvPr>
          <p:cNvPicPr>
            <a:picLocks noChangeAspect="1"/>
          </p:cNvPicPr>
          <p:nvPr/>
        </p:nvPicPr>
        <p:blipFill>
          <a:blip r:embed="rId2"/>
          <a:stretch>
            <a:fillRect/>
          </a:stretch>
        </p:blipFill>
        <p:spPr>
          <a:xfrm>
            <a:off x="4563836" y="1093011"/>
            <a:ext cx="4100104" cy="1939237"/>
          </a:xfrm>
          <a:prstGeom prst="rect">
            <a:avLst/>
          </a:prstGeom>
        </p:spPr>
      </p:pic>
      <p:sp>
        <p:nvSpPr>
          <p:cNvPr id="18"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0107" y="3512489"/>
            <a:ext cx="4443893" cy="163101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2489"/>
            <a:ext cx="5319666" cy="163101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3528645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A3C55-753F-B39F-F1A3-817BFD04D6F3}"/>
              </a:ext>
            </a:extLst>
          </p:cNvPr>
          <p:cNvSpPr>
            <a:spLocks noGrp="1"/>
          </p:cNvSpPr>
          <p:nvPr>
            <p:ph type="title"/>
          </p:nvPr>
        </p:nvSpPr>
        <p:spPr>
          <a:xfrm>
            <a:off x="628650" y="421703"/>
            <a:ext cx="7886700" cy="846313"/>
          </a:xfrm>
        </p:spPr>
        <p:txBody>
          <a:bodyPr anchor="ctr">
            <a:normAutofit/>
          </a:bodyPr>
          <a:lstStyle/>
          <a:p>
            <a:r>
              <a:rPr lang="en-IN" sz="2700" dirty="0">
                <a:latin typeface="Cascadia Mono SemiBold" panose="020B0609020000020004" pitchFamily="49" charset="0"/>
                <a:ea typeface="Cascadia Mono SemiBold" panose="020B0609020000020004" pitchFamily="49" charset="0"/>
                <a:cs typeface="Cascadia Mono SemiBold" panose="020B0609020000020004" pitchFamily="49" charset="0"/>
              </a:rPr>
              <a:t>DISTRIBUTION OF IMAGE WIDTH FOR TRAINING DATA</a:t>
            </a:r>
          </a:p>
        </p:txBody>
      </p:sp>
      <p:pic>
        <p:nvPicPr>
          <p:cNvPr id="4" name="Picture 3" descr="A comparison of a graph">
            <a:extLst>
              <a:ext uri="{FF2B5EF4-FFF2-40B4-BE49-F238E27FC236}">
                <a16:creationId xmlns:a16="http://schemas.microsoft.com/office/drawing/2014/main" id="{677E1FB9-3889-8DE2-ECFE-30C00B67D528}"/>
              </a:ext>
            </a:extLst>
          </p:cNvPr>
          <p:cNvPicPr>
            <a:picLocks noChangeAspect="1"/>
          </p:cNvPicPr>
          <p:nvPr/>
        </p:nvPicPr>
        <p:blipFill rotWithShape="1">
          <a:blip r:embed="rId2"/>
          <a:srcRect t="12263"/>
          <a:stretch/>
        </p:blipFill>
        <p:spPr>
          <a:xfrm>
            <a:off x="628650" y="1384069"/>
            <a:ext cx="7884410" cy="3337727"/>
          </a:xfrm>
          <a:prstGeom prst="rect">
            <a:avLst/>
          </a:prstGeom>
        </p:spPr>
      </p:pic>
    </p:spTree>
    <p:extLst>
      <p:ext uri="{BB962C8B-B14F-4D97-AF65-F5344CB8AC3E}">
        <p14:creationId xmlns:p14="http://schemas.microsoft.com/office/powerpoint/2010/main" val="309536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272309"/>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2EC4B-D539-62BE-41B5-6ADE9385E739}"/>
              </a:ext>
            </a:extLst>
          </p:cNvPr>
          <p:cNvSpPr>
            <a:spLocks noGrp="1"/>
          </p:cNvSpPr>
          <p:nvPr>
            <p:ph type="title"/>
          </p:nvPr>
        </p:nvSpPr>
        <p:spPr>
          <a:xfrm>
            <a:off x="442168" y="183556"/>
            <a:ext cx="5261624" cy="926419"/>
          </a:xfrm>
        </p:spPr>
        <p:txBody>
          <a:bodyPr vert="horz" lIns="91440" tIns="45720" rIns="91440" bIns="45720" rtlCol="0" anchor="ctr">
            <a:normAutofit/>
          </a:bodyPr>
          <a:lstStyle/>
          <a:p>
            <a:pPr defTabSz="914400"/>
            <a:r>
              <a:rPr lang="en-US" sz="2700" b="1" kern="12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DISTRIBUTION OF IMAGE HEIGHTS FOR TRAINING DATA</a:t>
            </a:r>
          </a:p>
        </p:txBody>
      </p:sp>
      <p:pic>
        <p:nvPicPr>
          <p:cNvPr id="4" name="Picture 3" descr="A comparison of a graph">
            <a:extLst>
              <a:ext uri="{FF2B5EF4-FFF2-40B4-BE49-F238E27FC236}">
                <a16:creationId xmlns:a16="http://schemas.microsoft.com/office/drawing/2014/main" id="{2AA67B87-F76D-9035-0940-9A34EACCFA64}"/>
              </a:ext>
            </a:extLst>
          </p:cNvPr>
          <p:cNvPicPr>
            <a:picLocks noChangeAspect="1"/>
          </p:cNvPicPr>
          <p:nvPr/>
        </p:nvPicPr>
        <p:blipFill>
          <a:blip r:embed="rId2"/>
          <a:stretch>
            <a:fillRect/>
          </a:stretch>
        </p:blipFill>
        <p:spPr>
          <a:xfrm>
            <a:off x="1614456" y="1781407"/>
            <a:ext cx="5914790" cy="2883461"/>
          </a:xfrm>
          <a:prstGeom prst="rect">
            <a:avLst/>
          </a:prstGeom>
          <a:effectLst/>
        </p:spPr>
      </p:pic>
    </p:spTree>
    <p:extLst>
      <p:ext uri="{BB962C8B-B14F-4D97-AF65-F5344CB8AC3E}">
        <p14:creationId xmlns:p14="http://schemas.microsoft.com/office/powerpoint/2010/main" val="65409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42"/>
            <a:ext cx="9144000" cy="515194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3BC82-318A-D798-DF72-ECE5ABA3AE4A}"/>
              </a:ext>
            </a:extLst>
          </p:cNvPr>
          <p:cNvSpPr>
            <a:spLocks noGrp="1"/>
          </p:cNvSpPr>
          <p:nvPr>
            <p:ph type="title"/>
          </p:nvPr>
        </p:nvSpPr>
        <p:spPr>
          <a:xfrm>
            <a:off x="628650" y="273843"/>
            <a:ext cx="7886700" cy="994173"/>
          </a:xfrm>
        </p:spPr>
        <p:txBody>
          <a:bodyPr>
            <a:normAutofit fontScale="90000"/>
          </a:bodyPr>
          <a:lstStyle/>
          <a:p>
            <a:r>
              <a:rPr lang="en-IN" dirty="0">
                <a:latin typeface="Cascadia Mono SemiBold" panose="020B0609020000020004" pitchFamily="49" charset="0"/>
                <a:ea typeface="Cascadia Mono SemiBold" panose="020B0609020000020004" pitchFamily="49" charset="0"/>
                <a:cs typeface="Cascadia Mono SemiBold" panose="020B0609020000020004" pitchFamily="49" charset="0"/>
              </a:rPr>
              <a:t>VISUALISING RESIZED IMAGE OF TEST DATASET</a:t>
            </a:r>
          </a:p>
        </p:txBody>
      </p:sp>
      <p:sp>
        <p:nvSpPr>
          <p:cNvPr id="11"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371600"/>
            <a:ext cx="7886700" cy="327183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blue and yellow wave&#10;&#10;Description automatically generated">
            <a:extLst>
              <a:ext uri="{FF2B5EF4-FFF2-40B4-BE49-F238E27FC236}">
                <a16:creationId xmlns:a16="http://schemas.microsoft.com/office/drawing/2014/main" id="{9DFBB5ED-19D4-2078-FEBF-3AC1173A68A4}"/>
              </a:ext>
            </a:extLst>
          </p:cNvPr>
          <p:cNvPicPr>
            <a:picLocks noChangeAspect="1"/>
          </p:cNvPicPr>
          <p:nvPr/>
        </p:nvPicPr>
        <p:blipFill>
          <a:blip r:embed="rId2"/>
          <a:stretch>
            <a:fillRect/>
          </a:stretch>
        </p:blipFill>
        <p:spPr>
          <a:xfrm>
            <a:off x="868680" y="1822456"/>
            <a:ext cx="7406640" cy="2370126"/>
          </a:xfrm>
          <a:prstGeom prst="rect">
            <a:avLst/>
          </a:prstGeom>
          <a:effectLst/>
        </p:spPr>
      </p:pic>
    </p:spTree>
    <p:extLst>
      <p:ext uri="{BB962C8B-B14F-4D97-AF65-F5344CB8AC3E}">
        <p14:creationId xmlns:p14="http://schemas.microsoft.com/office/powerpoint/2010/main" val="351640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681F8-08D1-AF36-FEF2-2583D2B894F7}"/>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2800" kern="12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VISUALISING RESIZED IMAGE TRAINING SET</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person's body&#10;&#10;Description automatically generated with medium confidence">
            <a:extLst>
              <a:ext uri="{FF2B5EF4-FFF2-40B4-BE49-F238E27FC236}">
                <a16:creationId xmlns:a16="http://schemas.microsoft.com/office/drawing/2014/main" id="{FE26EEF2-BB9F-764D-3565-B0078F374C72}"/>
              </a:ext>
            </a:extLst>
          </p:cNvPr>
          <p:cNvPicPr>
            <a:picLocks noChangeAspect="1"/>
          </p:cNvPicPr>
          <p:nvPr/>
        </p:nvPicPr>
        <p:blipFill>
          <a:blip r:embed="rId2"/>
          <a:stretch>
            <a:fillRect/>
          </a:stretch>
        </p:blipFill>
        <p:spPr>
          <a:xfrm>
            <a:off x="335009" y="1975104"/>
            <a:ext cx="8471696" cy="2689764"/>
          </a:xfrm>
          <a:prstGeom prst="rect">
            <a:avLst/>
          </a:prstGeom>
        </p:spPr>
      </p:pic>
    </p:spTree>
    <p:extLst>
      <p:ext uri="{BB962C8B-B14F-4D97-AF65-F5344CB8AC3E}">
        <p14:creationId xmlns:p14="http://schemas.microsoft.com/office/powerpoint/2010/main" val="72490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9CFE7-F898-CB32-79DD-A8A2DAE31BEF}"/>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3100" kern="1200">
                <a:solidFill>
                  <a:schemeClr val="tx1"/>
                </a:solidFill>
                <a:latin typeface="+mj-lt"/>
                <a:ea typeface="+mj-ea"/>
                <a:cs typeface="+mj-cs"/>
              </a:rPr>
              <a:t>VISUALISING RESIZED IMAGE VALIDATION SET</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height and width&#10;&#10;Description automatically generated">
            <a:extLst>
              <a:ext uri="{FF2B5EF4-FFF2-40B4-BE49-F238E27FC236}">
                <a16:creationId xmlns:a16="http://schemas.microsoft.com/office/drawing/2014/main" id="{252E993E-08A6-9DE7-891A-513B35F9CEFC}"/>
              </a:ext>
            </a:extLst>
          </p:cNvPr>
          <p:cNvPicPr>
            <a:picLocks noChangeAspect="1"/>
          </p:cNvPicPr>
          <p:nvPr/>
        </p:nvPicPr>
        <p:blipFill>
          <a:blip r:embed="rId2"/>
          <a:stretch>
            <a:fillRect/>
          </a:stretch>
        </p:blipFill>
        <p:spPr>
          <a:xfrm>
            <a:off x="240030" y="1977429"/>
            <a:ext cx="8661654" cy="2685113"/>
          </a:xfrm>
          <a:prstGeom prst="rect">
            <a:avLst/>
          </a:prstGeom>
        </p:spPr>
      </p:pic>
    </p:spTree>
    <p:extLst>
      <p:ext uri="{BB962C8B-B14F-4D97-AF65-F5344CB8AC3E}">
        <p14:creationId xmlns:p14="http://schemas.microsoft.com/office/powerpoint/2010/main" val="35430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3" name="Google Shape;183;p23"/>
          <p:cNvSpPr/>
          <p:nvPr/>
        </p:nvSpPr>
        <p:spPr>
          <a:xfrm flipH="1">
            <a:off x="1" y="0"/>
            <a:ext cx="9143999" cy="1181966"/>
          </a:xfrm>
          <a:prstGeom prst="rect">
            <a:avLst/>
          </a:prstGeom>
          <a:gradFill>
            <a:gsLst>
              <a:gs pos="0">
                <a:srgbClr val="000000">
                  <a:alpha val="95686"/>
                </a:srgbClr>
              </a:gs>
              <a:gs pos="100000">
                <a:srgbClr val="AB620D"/>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4" name="Google Shape;184;p23"/>
          <p:cNvSpPr/>
          <p:nvPr/>
        </p:nvSpPr>
        <p:spPr>
          <a:xfrm rot="10800000" flipH="1">
            <a:off x="6096643" y="0"/>
            <a:ext cx="3047357" cy="1182309"/>
          </a:xfrm>
          <a:prstGeom prst="rect">
            <a:avLst/>
          </a:prstGeom>
          <a:gradFill>
            <a:gsLst>
              <a:gs pos="0">
                <a:srgbClr val="724108">
                  <a:alpha val="67843"/>
                </a:srgbClr>
              </a:gs>
              <a:gs pos="19000">
                <a:srgbClr val="724108">
                  <a:alpha val="67843"/>
                </a:srgbClr>
              </a:gs>
              <a:gs pos="100000">
                <a:srgbClr val="E48312">
                  <a:alpha val="78823"/>
                </a:srgbClr>
              </a:gs>
            </a:gsLst>
            <a:lin ang="191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5" name="Google Shape;185;p23"/>
          <p:cNvSpPr/>
          <p:nvPr/>
        </p:nvSpPr>
        <p:spPr>
          <a:xfrm rot="5400000">
            <a:off x="3980833" y="-3980833"/>
            <a:ext cx="1182335" cy="9144002"/>
          </a:xfrm>
          <a:prstGeom prst="rect">
            <a:avLst/>
          </a:prstGeom>
          <a:gradFill>
            <a:gsLst>
              <a:gs pos="0">
                <a:srgbClr val="E48312">
                  <a:alpha val="0"/>
                </a:srgbClr>
              </a:gs>
              <a:gs pos="23000">
                <a:srgbClr val="E48312">
                  <a:alpha val="0"/>
                </a:srgbClr>
              </a:gs>
              <a:gs pos="99000">
                <a:srgbClr val="000000">
                  <a:alpha val="73725"/>
                </a:srgbClr>
              </a:gs>
              <a:gs pos="100000">
                <a:srgbClr val="000000">
                  <a:alpha val="73725"/>
                </a:srgbClr>
              </a:gs>
            </a:gsLst>
            <a:lin ang="203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6" name="Google Shape;186;p23"/>
          <p:cNvSpPr txBox="1">
            <a:spLocks noGrp="1"/>
          </p:cNvSpPr>
          <p:nvPr>
            <p:ph type="title"/>
          </p:nvPr>
        </p:nvSpPr>
        <p:spPr>
          <a:xfrm>
            <a:off x="1028698" y="261649"/>
            <a:ext cx="7533017" cy="658297"/>
          </a:xfrm>
          <a:prstGeom prst="rect">
            <a:avLst/>
          </a:prstGeom>
          <a:noFill/>
          <a:ln>
            <a:noFill/>
          </a:ln>
        </p:spPr>
        <p:txBody>
          <a:bodyPr spcFirstLastPara="1" wrap="square" lIns="68575" tIns="34275" rIns="68575" bIns="34275" anchor="ctr" anchorCtr="0">
            <a:normAutofit/>
          </a:bodyPr>
          <a:lstStyle/>
          <a:p>
            <a:pPr marL="0" lvl="0" indent="0" algn="l" rtl="0">
              <a:lnSpc>
                <a:spcPct val="85000"/>
              </a:lnSpc>
              <a:spcBef>
                <a:spcPts val="0"/>
              </a:spcBef>
              <a:spcAft>
                <a:spcPts val="0"/>
              </a:spcAft>
              <a:buClr>
                <a:srgbClr val="FFFFFF"/>
              </a:buClr>
              <a:buSzPts val="3000"/>
              <a:buFont typeface="Calibri"/>
              <a:buNone/>
            </a:pPr>
            <a:r>
              <a:rPr lang="en" sz="3000">
                <a:solidFill>
                  <a:srgbClr val="FFFFFF"/>
                </a:solidFill>
              </a:rPr>
              <a:t>MODEL BUILDING</a:t>
            </a:r>
            <a:endParaRPr/>
          </a:p>
        </p:txBody>
      </p:sp>
      <p:grpSp>
        <p:nvGrpSpPr>
          <p:cNvPr id="187" name="Google Shape;187;p23"/>
          <p:cNvGrpSpPr/>
          <p:nvPr/>
        </p:nvGrpSpPr>
        <p:grpSpPr>
          <a:xfrm>
            <a:off x="713551" y="1585594"/>
            <a:ext cx="7734853" cy="3142284"/>
            <a:chOff x="307345" y="1546"/>
            <a:chExt cx="10313137" cy="4189712"/>
          </a:xfrm>
        </p:grpSpPr>
        <p:sp>
          <p:nvSpPr>
            <p:cNvPr id="188" name="Google Shape;188;p23"/>
            <p:cNvSpPr/>
            <p:nvPr/>
          </p:nvSpPr>
          <p:spPr>
            <a:xfrm>
              <a:off x="307345" y="1546"/>
              <a:ext cx="3222855" cy="1933713"/>
            </a:xfrm>
            <a:prstGeom prst="rect">
              <a:avLst/>
            </a:prstGeom>
            <a:solidFill>
              <a:srgbClr val="BB582B"/>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9" name="Google Shape;189;p23"/>
            <p:cNvSpPr txBox="1"/>
            <p:nvPr/>
          </p:nvSpPr>
          <p:spPr>
            <a:xfrm>
              <a:off x="307345" y="1546"/>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VGG-19</a:t>
              </a:r>
              <a:endParaRPr sz="1100"/>
            </a:p>
          </p:txBody>
        </p:sp>
        <p:sp>
          <p:nvSpPr>
            <p:cNvPr id="190" name="Google Shape;190;p23"/>
            <p:cNvSpPr/>
            <p:nvPr/>
          </p:nvSpPr>
          <p:spPr>
            <a:xfrm>
              <a:off x="3852486" y="1546"/>
              <a:ext cx="3222855" cy="1933713"/>
            </a:xfrm>
            <a:prstGeom prst="rect">
              <a:avLst/>
            </a:prstGeom>
            <a:solidFill>
              <a:srgbClr val="AF5730"/>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23"/>
            <p:cNvSpPr txBox="1"/>
            <p:nvPr/>
          </p:nvSpPr>
          <p:spPr>
            <a:xfrm>
              <a:off x="3852486" y="1546"/>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SVM</a:t>
              </a:r>
              <a:endParaRPr sz="1100"/>
            </a:p>
          </p:txBody>
        </p:sp>
        <p:sp>
          <p:nvSpPr>
            <p:cNvPr id="192" name="Google Shape;192;p23"/>
            <p:cNvSpPr/>
            <p:nvPr/>
          </p:nvSpPr>
          <p:spPr>
            <a:xfrm>
              <a:off x="7397627" y="1546"/>
              <a:ext cx="3222855" cy="1933713"/>
            </a:xfrm>
            <a:prstGeom prst="rect">
              <a:avLst/>
            </a:prstGeom>
            <a:solidFill>
              <a:srgbClr val="A45634"/>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23"/>
            <p:cNvSpPr txBox="1"/>
            <p:nvPr/>
          </p:nvSpPr>
          <p:spPr>
            <a:xfrm>
              <a:off x="7397627" y="1546"/>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LOGISTIC REGRESSION</a:t>
              </a:r>
              <a:endParaRPr sz="1100"/>
            </a:p>
          </p:txBody>
        </p:sp>
        <p:sp>
          <p:nvSpPr>
            <p:cNvPr id="194" name="Google Shape;194;p23"/>
            <p:cNvSpPr/>
            <p:nvPr/>
          </p:nvSpPr>
          <p:spPr>
            <a:xfrm>
              <a:off x="307345" y="2257545"/>
              <a:ext cx="3222855" cy="1933713"/>
            </a:xfrm>
            <a:prstGeom prst="rect">
              <a:avLst/>
            </a:prstGeom>
            <a:solidFill>
              <a:srgbClr val="995638"/>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23"/>
            <p:cNvSpPr txBox="1"/>
            <p:nvPr/>
          </p:nvSpPr>
          <p:spPr>
            <a:xfrm>
              <a:off x="307345" y="2257545"/>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RANDOM FOREST</a:t>
              </a:r>
              <a:endParaRPr sz="1100"/>
            </a:p>
          </p:txBody>
        </p:sp>
        <p:sp>
          <p:nvSpPr>
            <p:cNvPr id="196" name="Google Shape;196;p23"/>
            <p:cNvSpPr/>
            <p:nvPr/>
          </p:nvSpPr>
          <p:spPr>
            <a:xfrm>
              <a:off x="3852486" y="2257545"/>
              <a:ext cx="3222855" cy="1933713"/>
            </a:xfrm>
            <a:prstGeom prst="rect">
              <a:avLst/>
            </a:prstGeom>
            <a:solidFill>
              <a:srgbClr val="8F563B"/>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7" name="Google Shape;197;p23"/>
            <p:cNvSpPr txBox="1"/>
            <p:nvPr/>
          </p:nvSpPr>
          <p:spPr>
            <a:xfrm>
              <a:off x="3852486" y="2257545"/>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GRADIENT BOOSTING </a:t>
              </a:r>
              <a:endParaRPr sz="1100"/>
            </a:p>
          </p:txBody>
        </p:sp>
        <p:sp>
          <p:nvSpPr>
            <p:cNvPr id="198" name="Google Shape;198;p23"/>
            <p:cNvSpPr/>
            <p:nvPr/>
          </p:nvSpPr>
          <p:spPr>
            <a:xfrm>
              <a:off x="7397627" y="2257545"/>
              <a:ext cx="3222855" cy="1933713"/>
            </a:xfrm>
            <a:prstGeom prst="rect">
              <a:avLst/>
            </a:prstGeom>
            <a:solidFill>
              <a:srgbClr val="84543F"/>
            </a:solidFill>
            <a:ln w="158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9" name="Google Shape;199;p23"/>
            <p:cNvSpPr txBox="1"/>
            <p:nvPr/>
          </p:nvSpPr>
          <p:spPr>
            <a:xfrm>
              <a:off x="7397627" y="2257545"/>
              <a:ext cx="3222855" cy="1933713"/>
            </a:xfrm>
            <a:prstGeom prst="rect">
              <a:avLst/>
            </a:prstGeom>
            <a:noFill/>
            <a:ln>
              <a:noFill/>
            </a:ln>
          </p:spPr>
          <p:txBody>
            <a:bodyPr spcFirstLastPara="1" wrap="square" lIns="111425" tIns="111425" rIns="111425" bIns="1114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 sz="2900">
                  <a:solidFill>
                    <a:schemeClr val="lt1"/>
                  </a:solidFill>
                  <a:latin typeface="Calibri"/>
                  <a:ea typeface="Calibri"/>
                  <a:cs typeface="Calibri"/>
                  <a:sym typeface="Calibri"/>
                </a:rPr>
                <a:t>EXTREME GRADIENT BOOSTING</a:t>
              </a:r>
              <a:endParaRPr sz="11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5" name="Google Shape;205;p24"/>
          <p:cNvSpPr txBox="1">
            <a:spLocks noGrp="1"/>
          </p:cNvSpPr>
          <p:nvPr>
            <p:ph type="title"/>
          </p:nvPr>
        </p:nvSpPr>
        <p:spPr>
          <a:xfrm>
            <a:off x="473202" y="480060"/>
            <a:ext cx="3614100" cy="11109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85000"/>
              </a:lnSpc>
              <a:spcBef>
                <a:spcPts val="0"/>
              </a:spcBef>
              <a:spcAft>
                <a:spcPts val="0"/>
              </a:spcAft>
              <a:buClr>
                <a:srgbClr val="3F3F3F"/>
              </a:buClr>
              <a:buSzPct val="100000"/>
              <a:buFont typeface="Calibri"/>
              <a:buNone/>
            </a:pPr>
            <a:r>
              <a:rPr lang="en" sz="2900"/>
              <a:t>VGG-19 ARCHITECTURE </a:t>
            </a:r>
            <a:br>
              <a:rPr lang="en" sz="2900"/>
            </a:br>
            <a:endParaRPr sz="2900"/>
          </a:p>
        </p:txBody>
      </p:sp>
      <p:sp>
        <p:nvSpPr>
          <p:cNvPr id="207" name="Google Shape;207;p24"/>
          <p:cNvSpPr txBox="1">
            <a:spLocks noGrp="1"/>
          </p:cNvSpPr>
          <p:nvPr>
            <p:ph idx="1"/>
          </p:nvPr>
        </p:nvSpPr>
        <p:spPr>
          <a:xfrm>
            <a:off x="473202" y="1995678"/>
            <a:ext cx="3614100" cy="2661000"/>
          </a:xfrm>
          <a:prstGeom prst="rect">
            <a:avLst/>
          </a:prstGeom>
          <a:noFill/>
          <a:ln>
            <a:noFill/>
          </a:ln>
        </p:spPr>
        <p:txBody>
          <a:bodyPr spcFirstLastPara="1" wrap="square" lIns="0" tIns="34275" rIns="0" bIns="34275" anchor="t" anchorCtr="0">
            <a:normAutofit fontScale="85000" lnSpcReduction="20000"/>
          </a:bodyPr>
          <a:lstStyle/>
          <a:p>
            <a:pPr marL="63500" marR="0" lvl="0" indent="-95250" algn="l" rtl="0">
              <a:lnSpc>
                <a:spcPct val="90000"/>
              </a:lnSpc>
              <a:spcBef>
                <a:spcPts val="0"/>
              </a:spcBef>
              <a:spcAft>
                <a:spcPts val="0"/>
              </a:spcAft>
              <a:buSzPts val="1500"/>
              <a:buFont typeface="Arial"/>
              <a:buChar char="•"/>
            </a:pPr>
            <a:r>
              <a:rPr lang="en">
                <a:latin typeface="Calibri"/>
                <a:ea typeface="Calibri"/>
                <a:cs typeface="Calibri"/>
                <a:sym typeface="Calibri"/>
              </a:rPr>
              <a:t>VGG-19 is a CNN architecture that consists of 19 layers, including 16 convolutional layers and 3 fully connected layers.</a:t>
            </a:r>
            <a:endParaRPr/>
          </a:p>
          <a:p>
            <a:pPr marL="0" marR="0" lvl="0" indent="0" algn="l" rtl="0">
              <a:lnSpc>
                <a:spcPct val="90000"/>
              </a:lnSpc>
              <a:spcBef>
                <a:spcPts val="0"/>
              </a:spcBef>
              <a:spcAft>
                <a:spcPts val="0"/>
              </a:spcAft>
              <a:buSzPts val="1500"/>
              <a:buNone/>
            </a:pPr>
            <a:endParaRPr>
              <a:latin typeface="Calibri"/>
              <a:ea typeface="Calibri"/>
              <a:cs typeface="Calibri"/>
              <a:sym typeface="Calibri"/>
            </a:endParaRPr>
          </a:p>
          <a:p>
            <a:pPr marL="63500" marR="0" lvl="0" indent="-95250" algn="l" rtl="0">
              <a:lnSpc>
                <a:spcPct val="90000"/>
              </a:lnSpc>
              <a:spcBef>
                <a:spcPts val="0"/>
              </a:spcBef>
              <a:spcAft>
                <a:spcPts val="0"/>
              </a:spcAft>
              <a:buSzPts val="1500"/>
              <a:buFont typeface="Arial"/>
              <a:buChar char="•"/>
            </a:pPr>
            <a:r>
              <a:rPr lang="en">
                <a:latin typeface="Calibri"/>
                <a:ea typeface="Calibri"/>
                <a:cs typeface="Calibri"/>
                <a:sym typeface="Calibri"/>
              </a:rPr>
              <a:t>Max pooling is applied after every two or three convolutional layers.</a:t>
            </a:r>
            <a:endParaRPr/>
          </a:p>
          <a:p>
            <a:pPr marL="63500" marR="0" lvl="0" indent="0" algn="l" rtl="0">
              <a:lnSpc>
                <a:spcPct val="90000"/>
              </a:lnSpc>
              <a:spcBef>
                <a:spcPts val="0"/>
              </a:spcBef>
              <a:spcAft>
                <a:spcPts val="0"/>
              </a:spcAft>
              <a:buSzPts val="1500"/>
              <a:buFont typeface="Arial"/>
              <a:buNone/>
            </a:pPr>
            <a:endParaRPr>
              <a:latin typeface="Calibri"/>
              <a:ea typeface="Calibri"/>
              <a:cs typeface="Calibri"/>
              <a:sym typeface="Calibri"/>
            </a:endParaRPr>
          </a:p>
          <a:p>
            <a:pPr marL="63500" marR="0" lvl="0" indent="-95250" algn="l" rtl="0">
              <a:lnSpc>
                <a:spcPct val="90000"/>
              </a:lnSpc>
              <a:spcBef>
                <a:spcPts val="0"/>
              </a:spcBef>
              <a:spcAft>
                <a:spcPts val="0"/>
              </a:spcAft>
              <a:buSzPts val="1500"/>
              <a:buFont typeface="Arial"/>
              <a:buChar char="•"/>
            </a:pPr>
            <a:r>
              <a:rPr lang="en">
                <a:latin typeface="Calibri"/>
                <a:ea typeface="Calibri"/>
                <a:cs typeface="Calibri"/>
                <a:sym typeface="Calibri"/>
              </a:rPr>
              <a:t>The output of the last convolutional layer is flattened and fed into fully connected layers, with 4,096 neurons in the first two layers and the number of classes in the last layer.</a:t>
            </a:r>
            <a:endParaRPr/>
          </a:p>
          <a:p>
            <a:pPr marL="63500" lvl="0" indent="0" algn="l" rtl="0">
              <a:lnSpc>
                <a:spcPct val="90000"/>
              </a:lnSpc>
              <a:spcBef>
                <a:spcPts val="900"/>
              </a:spcBef>
              <a:spcAft>
                <a:spcPts val="0"/>
              </a:spcAft>
              <a:buClr>
                <a:schemeClr val="dk1"/>
              </a:buClr>
              <a:buSzPts val="1500"/>
              <a:buFont typeface="Arial"/>
              <a:buNone/>
            </a:pPr>
            <a:endParaRPr/>
          </a:p>
        </p:txBody>
      </p:sp>
      <p:sp>
        <p:nvSpPr>
          <p:cNvPr id="206" name="Google Shape;206;p24"/>
          <p:cNvSpPr/>
          <p:nvPr/>
        </p:nvSpPr>
        <p:spPr>
          <a:xfrm>
            <a:off x="482459" y="1779651"/>
            <a:ext cx="2441321" cy="13716"/>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08" name="Google Shape;208;p24" descr="Diagram&#10;&#10;Description automatically generated"/>
          <p:cNvPicPr preferRelativeResize="0"/>
          <p:nvPr/>
        </p:nvPicPr>
        <p:blipFill rotWithShape="1">
          <a:blip r:embed="rId3">
            <a:alphaModFix/>
          </a:blip>
          <a:srcRect/>
          <a:stretch/>
        </p:blipFill>
        <p:spPr>
          <a:xfrm>
            <a:off x="4574286" y="1399777"/>
            <a:ext cx="4094226" cy="23439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25"/>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4" name="Google Shape;214;p25"/>
          <p:cNvSpPr txBox="1">
            <a:spLocks noGrp="1"/>
          </p:cNvSpPr>
          <p:nvPr>
            <p:ph type="title"/>
          </p:nvPr>
        </p:nvSpPr>
        <p:spPr>
          <a:xfrm>
            <a:off x="429370" y="178904"/>
            <a:ext cx="8263890" cy="1075811"/>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ct val="100000"/>
              <a:buFont typeface="Calibri"/>
              <a:buNone/>
            </a:pPr>
            <a:r>
              <a:rPr lang="en" sz="4100"/>
              <a:t>VGG-19 FOR BINARY CLASSIFICATION</a:t>
            </a:r>
            <a:endParaRPr/>
          </a:p>
        </p:txBody>
      </p:sp>
      <p:sp>
        <p:nvSpPr>
          <p:cNvPr id="216" name="Google Shape;216;p25"/>
          <p:cNvSpPr txBox="1">
            <a:spLocks noGrp="1"/>
          </p:cNvSpPr>
          <p:nvPr>
            <p:ph idx="1"/>
          </p:nvPr>
        </p:nvSpPr>
        <p:spPr>
          <a:xfrm>
            <a:off x="429375" y="1553475"/>
            <a:ext cx="8263800" cy="2514900"/>
          </a:xfrm>
          <a:prstGeom prst="rect">
            <a:avLst/>
          </a:prstGeom>
          <a:noFill/>
          <a:ln>
            <a:noFill/>
          </a:ln>
        </p:spPr>
        <p:txBody>
          <a:bodyPr spcFirstLastPara="1" wrap="square" lIns="0" tIns="34275" rIns="0" bIns="34275" anchor="t" anchorCtr="0">
            <a:normAutofit/>
          </a:bodyPr>
          <a:lstStyle/>
          <a:p>
            <a:pPr marL="63500" lvl="0" indent="-69850" algn="l" rtl="0">
              <a:lnSpc>
                <a:spcPct val="90000"/>
              </a:lnSpc>
              <a:spcBef>
                <a:spcPts val="0"/>
              </a:spcBef>
              <a:spcAft>
                <a:spcPts val="0"/>
              </a:spcAft>
              <a:buSzPts val="1100"/>
              <a:buFont typeface="Arial"/>
              <a:buChar char="•"/>
            </a:pPr>
            <a:r>
              <a:rPr lang="en" sz="1100"/>
              <a:t>VGG-19 can be used for binary image classification by adapting it to classify images into one of two classes.</a:t>
            </a:r>
            <a:endParaRPr/>
          </a:p>
          <a:p>
            <a:pPr marL="63500" lvl="0" indent="-69850" algn="l" rtl="0">
              <a:lnSpc>
                <a:spcPct val="90000"/>
              </a:lnSpc>
              <a:spcBef>
                <a:spcPts val="1100"/>
              </a:spcBef>
              <a:spcAft>
                <a:spcPts val="0"/>
              </a:spcAft>
              <a:buSzPts val="1100"/>
              <a:buFont typeface="Arial"/>
              <a:buChar char="•"/>
            </a:pPr>
            <a:r>
              <a:rPr lang="en" sz="1100"/>
              <a:t>The last layer of VGG-19, designed for ImageNet dataset, needs to be replaced with a fully connected layer with 2 units for binary classification(Spill or No Spill).</a:t>
            </a:r>
            <a:endParaRPr/>
          </a:p>
          <a:p>
            <a:pPr marL="63500" lvl="0" indent="-69850" algn="l" rtl="0">
              <a:lnSpc>
                <a:spcPct val="90000"/>
              </a:lnSpc>
              <a:spcBef>
                <a:spcPts val="1100"/>
              </a:spcBef>
              <a:spcAft>
                <a:spcPts val="0"/>
              </a:spcAft>
              <a:buSzPts val="1100"/>
              <a:buFont typeface="Arial"/>
              <a:buChar char="•"/>
            </a:pPr>
            <a:r>
              <a:rPr lang="en" sz="1100"/>
              <a:t>We can freeze the lower layers of VGG-19, which have already learned low-level features, and only train the last few layers added for binary classification.</a:t>
            </a:r>
            <a:endParaRPr/>
          </a:p>
          <a:p>
            <a:pPr marL="63500" lvl="0" indent="-69850" algn="l" rtl="0">
              <a:lnSpc>
                <a:spcPct val="90000"/>
              </a:lnSpc>
              <a:spcBef>
                <a:spcPts val="1100"/>
              </a:spcBef>
              <a:spcAft>
                <a:spcPts val="0"/>
              </a:spcAft>
              <a:buSzPts val="1100"/>
              <a:buFont typeface="Arial"/>
              <a:buChar char="•"/>
            </a:pPr>
            <a:r>
              <a:rPr lang="en" sz="1100"/>
              <a:t>Techniques such as data augmentation can be used to increase the diversity of training data and prevent overfitting.</a:t>
            </a:r>
            <a:endParaRPr/>
          </a:p>
          <a:p>
            <a:pPr marL="63500" lvl="0" indent="-69850" algn="l" rtl="0">
              <a:lnSpc>
                <a:spcPct val="90000"/>
              </a:lnSpc>
              <a:spcBef>
                <a:spcPts val="1100"/>
              </a:spcBef>
              <a:spcAft>
                <a:spcPts val="0"/>
              </a:spcAft>
              <a:buSzPts val="1100"/>
              <a:buFont typeface="Arial"/>
              <a:buChar char="•"/>
            </a:pPr>
            <a:r>
              <a:rPr lang="en" sz="1100"/>
              <a:t>After training, the model can be evaluated on a held-out test set to measure its accuracy and other metrics.</a:t>
            </a:r>
            <a:endParaRPr/>
          </a:p>
          <a:p>
            <a:pPr marL="63500" lvl="0" indent="-69850" algn="l" rtl="0">
              <a:lnSpc>
                <a:spcPct val="90000"/>
              </a:lnSpc>
              <a:spcBef>
                <a:spcPts val="1100"/>
              </a:spcBef>
              <a:spcAft>
                <a:spcPts val="0"/>
              </a:spcAft>
              <a:buSzPts val="1100"/>
              <a:buFont typeface="Arial"/>
              <a:buChar char="•"/>
            </a:pPr>
            <a:r>
              <a:rPr lang="en" sz="1100"/>
              <a:t>If the model performs well, it can be used to classify new images as belonging to one of the two classes.</a:t>
            </a:r>
            <a:endParaRPr/>
          </a:p>
          <a:p>
            <a:pPr marL="63500" lvl="0" indent="0" algn="l" rtl="0">
              <a:lnSpc>
                <a:spcPct val="90000"/>
              </a:lnSpc>
              <a:spcBef>
                <a:spcPts val="1100"/>
              </a:spcBef>
              <a:spcAft>
                <a:spcPts val="0"/>
              </a:spcAft>
              <a:buSzPts val="1100"/>
              <a:buFont typeface="Arial"/>
              <a:buNone/>
            </a:pPr>
            <a:endParaRPr sz="1100"/>
          </a:p>
        </p:txBody>
      </p:sp>
      <p:sp>
        <p:nvSpPr>
          <p:cNvPr id="215" name="Google Shape;215;p25"/>
          <p:cNvSpPr/>
          <p:nvPr/>
        </p:nvSpPr>
        <p:spPr>
          <a:xfrm>
            <a:off x="429370" y="1261158"/>
            <a:ext cx="8229600" cy="13716"/>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4B632-3752-6BFE-7A75-56CF270D91B3}"/>
              </a:ext>
            </a:extLst>
          </p:cNvPr>
          <p:cNvSpPr>
            <a:spLocks noGrp="1"/>
          </p:cNvSpPr>
          <p:nvPr>
            <p:ph type="title"/>
          </p:nvPr>
        </p:nvSpPr>
        <p:spPr>
          <a:xfrm>
            <a:off x="628650" y="138603"/>
            <a:ext cx="7886700" cy="1129413"/>
          </a:xfrm>
        </p:spPr>
        <p:txBody>
          <a:bodyPr anchor="ctr">
            <a:normAutofit/>
          </a:bodyPr>
          <a:lstStyle/>
          <a:p>
            <a:pPr algn="ctr"/>
            <a:r>
              <a:rPr lang="en-IN" sz="3900" dirty="0">
                <a:latin typeface="Cascadia Mono SemiBold" panose="020B0609020000020004" pitchFamily="49" charset="0"/>
                <a:ea typeface="Cascadia Mono SemiBold" panose="020B0609020000020004" pitchFamily="49" charset="0"/>
                <a:cs typeface="Cascadia Mono SemiBold" panose="020B0609020000020004" pitchFamily="49" charset="0"/>
              </a:rPr>
              <a:t>VGG-19 MODEL</a:t>
            </a:r>
          </a:p>
        </p:txBody>
      </p:sp>
      <p:pic>
        <p:nvPicPr>
          <p:cNvPr id="4" name="Picture 3" descr="A screenshot of a computer program">
            <a:extLst>
              <a:ext uri="{FF2B5EF4-FFF2-40B4-BE49-F238E27FC236}">
                <a16:creationId xmlns:a16="http://schemas.microsoft.com/office/drawing/2014/main" id="{52696203-3E21-387E-5C9D-D72F7B076062}"/>
              </a:ext>
            </a:extLst>
          </p:cNvPr>
          <p:cNvPicPr>
            <a:picLocks noChangeAspect="1"/>
          </p:cNvPicPr>
          <p:nvPr/>
        </p:nvPicPr>
        <p:blipFill>
          <a:blip r:embed="rId2"/>
          <a:stretch>
            <a:fillRect/>
          </a:stretch>
        </p:blipFill>
        <p:spPr>
          <a:xfrm>
            <a:off x="1466410" y="1384069"/>
            <a:ext cx="6208889" cy="3337727"/>
          </a:xfrm>
          <a:prstGeom prst="rect">
            <a:avLst/>
          </a:prstGeom>
        </p:spPr>
      </p:pic>
    </p:spTree>
    <p:extLst>
      <p:ext uri="{BB962C8B-B14F-4D97-AF65-F5344CB8AC3E}">
        <p14:creationId xmlns:p14="http://schemas.microsoft.com/office/powerpoint/2010/main" val="290092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5"/>
          <p:cNvSpPr/>
          <p:nvPr/>
        </p:nvSpPr>
        <p:spPr>
          <a:xfrm>
            <a:off x="0" y="-244027"/>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2" name="Google Shape;102;p15"/>
          <p:cNvSpPr txBox="1">
            <a:spLocks noGrp="1"/>
          </p:cNvSpPr>
          <p:nvPr>
            <p:ph type="title"/>
          </p:nvPr>
        </p:nvSpPr>
        <p:spPr>
          <a:xfrm>
            <a:off x="480060" y="244027"/>
            <a:ext cx="3276452" cy="1467631"/>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4100"/>
              <a:buFont typeface="Calibri"/>
              <a:buNone/>
            </a:pPr>
            <a:r>
              <a:rPr lang="en" sz="4100" b="1" dirty="0"/>
              <a:t>CONTEXT</a:t>
            </a:r>
            <a:endParaRPr dirty="0"/>
          </a:p>
        </p:txBody>
      </p:sp>
      <p:sp>
        <p:nvSpPr>
          <p:cNvPr id="104" name="Google Shape;104;p15"/>
          <p:cNvSpPr txBox="1">
            <a:spLocks noGrp="1"/>
          </p:cNvSpPr>
          <p:nvPr>
            <p:ph idx="1"/>
          </p:nvPr>
        </p:nvSpPr>
        <p:spPr>
          <a:xfrm>
            <a:off x="560227" y="2266949"/>
            <a:ext cx="3395700" cy="2632524"/>
          </a:xfrm>
          <a:prstGeom prst="rect">
            <a:avLst/>
          </a:prstGeom>
          <a:noFill/>
          <a:ln>
            <a:noFill/>
          </a:ln>
        </p:spPr>
        <p:txBody>
          <a:bodyPr spcFirstLastPara="1" wrap="square" lIns="0" tIns="34275" rIns="0" bIns="34275" anchor="t" anchorCtr="0">
            <a:noAutofit/>
          </a:bodyPr>
          <a:lstStyle/>
          <a:p>
            <a:pPr marL="63500" lvl="0" indent="-69850" algn="l" rtl="0">
              <a:lnSpc>
                <a:spcPct val="90000"/>
              </a:lnSpc>
              <a:spcBef>
                <a:spcPts val="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ABSTRACT</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INTRODUCTION</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BUSINESS VALUE</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OBJECTIVE</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METHODOLOGY</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PREPROCESSING STEP FOR OIL SPILL DATASET</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VISUALIZATION</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DATA AUGMENTATION</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a:p>
            <a:pPr marL="63500" lvl="0" indent="-69850" algn="l" rtl="0">
              <a:lnSpc>
                <a:spcPct val="90000"/>
              </a:lnSpc>
              <a:spcBef>
                <a:spcPts val="1100"/>
              </a:spcBef>
              <a:spcAft>
                <a:spcPts val="0"/>
              </a:spcAft>
              <a:buSzPts val="1100"/>
              <a:buFont typeface="Noto Sans Symbols"/>
              <a:buChar char="⮚"/>
            </a:pPr>
            <a:r>
              <a:rPr lang="en" sz="1100" dirty="0">
                <a:latin typeface="Cascadia Mono SemiBold" panose="020B0609020000020004" pitchFamily="49" charset="0"/>
                <a:ea typeface="Cascadia Mono SemiBold" panose="020B0609020000020004" pitchFamily="49" charset="0"/>
                <a:cs typeface="Cascadia Mono SemiBold" panose="020B0609020000020004" pitchFamily="49" charset="0"/>
              </a:rPr>
              <a:t>MODEL BUILDING</a:t>
            </a:r>
            <a:endParaRPr sz="1100" dirty="0">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03" name="Google Shape;103;p15"/>
          <p:cNvSpPr/>
          <p:nvPr/>
        </p:nvSpPr>
        <p:spPr>
          <a:xfrm>
            <a:off x="480060" y="1940246"/>
            <a:ext cx="2606040" cy="13716"/>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5" name="Google Shape;105;p15" descr="3D abstract blue and gold cube illustration"/>
          <p:cNvPicPr preferRelativeResize="0"/>
          <p:nvPr/>
        </p:nvPicPr>
        <p:blipFill rotWithShape="1">
          <a:blip r:embed="rId3">
            <a:alphaModFix/>
          </a:blip>
          <a:srcRect r="39818"/>
          <a:stretch/>
        </p:blipFill>
        <p:spPr>
          <a:xfrm>
            <a:off x="3983777" y="8"/>
            <a:ext cx="5159081" cy="5143492"/>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F188-3595-8BD1-87EF-A2B40BA7C97A}"/>
              </a:ext>
            </a:extLst>
          </p:cNvPr>
          <p:cNvSpPr>
            <a:spLocks noGrp="1"/>
          </p:cNvSpPr>
          <p:nvPr>
            <p:ph type="title"/>
          </p:nvPr>
        </p:nvSpPr>
        <p:spPr>
          <a:xfrm>
            <a:off x="524784" y="186028"/>
            <a:ext cx="5297791" cy="869400"/>
          </a:xfrm>
        </p:spPr>
        <p:txBody>
          <a:bodyPr vert="horz" lIns="91440" tIns="45720" rIns="91440" bIns="45720" rtlCol="0" anchor="ctr">
            <a:normAutofit/>
          </a:bodyPr>
          <a:lstStyle/>
          <a:p>
            <a:pPr algn="ctr" defTabSz="914400"/>
            <a:r>
              <a:rPr lang="en-US" sz="3000" kern="1200">
                <a:solidFill>
                  <a:srgbClr val="FFFFFF"/>
                </a:solidFill>
                <a:latin typeface="+mj-lt"/>
                <a:ea typeface="+mj-ea"/>
                <a:cs typeface="+mj-cs"/>
              </a:rPr>
              <a:t>VGG MODEL VALIDATION</a:t>
            </a:r>
          </a:p>
        </p:txBody>
      </p:sp>
      <p:pic>
        <p:nvPicPr>
          <p:cNvPr id="4" name="Picture 3" descr="A screenshot of a computer screen&#10;&#10;Description automatically generated">
            <a:extLst>
              <a:ext uri="{FF2B5EF4-FFF2-40B4-BE49-F238E27FC236}">
                <a16:creationId xmlns:a16="http://schemas.microsoft.com/office/drawing/2014/main" id="{E98D394B-D858-3AAB-F68B-A2D67DB44376}"/>
              </a:ext>
            </a:extLst>
          </p:cNvPr>
          <p:cNvPicPr>
            <a:picLocks noChangeAspect="1"/>
          </p:cNvPicPr>
          <p:nvPr/>
        </p:nvPicPr>
        <p:blipFill>
          <a:blip r:embed="rId2"/>
          <a:stretch>
            <a:fillRect/>
          </a:stretch>
        </p:blipFill>
        <p:spPr>
          <a:xfrm>
            <a:off x="324168" y="1679510"/>
            <a:ext cx="8495662" cy="2929538"/>
          </a:xfrm>
          <a:prstGeom prst="rect">
            <a:avLst/>
          </a:prstGeom>
        </p:spPr>
      </p:pic>
    </p:spTree>
    <p:extLst>
      <p:ext uri="{BB962C8B-B14F-4D97-AF65-F5344CB8AC3E}">
        <p14:creationId xmlns:p14="http://schemas.microsoft.com/office/powerpoint/2010/main" val="1512755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985AD-91D0-0C9C-57E4-70A01E3C03BF}"/>
              </a:ext>
            </a:extLst>
          </p:cNvPr>
          <p:cNvSpPr>
            <a:spLocks noGrp="1"/>
          </p:cNvSpPr>
          <p:nvPr>
            <p:ph type="title"/>
          </p:nvPr>
        </p:nvSpPr>
        <p:spPr>
          <a:xfrm>
            <a:off x="524784" y="186028"/>
            <a:ext cx="5297791" cy="869400"/>
          </a:xfrm>
        </p:spPr>
        <p:txBody>
          <a:bodyPr vert="horz" lIns="91440" tIns="45720" rIns="91440" bIns="45720" rtlCol="0" anchor="ctr">
            <a:normAutofit/>
          </a:bodyPr>
          <a:lstStyle/>
          <a:p>
            <a:pPr defTabSz="914400"/>
            <a:r>
              <a:rPr lang="en-US" sz="3000" kern="1200">
                <a:solidFill>
                  <a:srgbClr val="FFFFFF"/>
                </a:solidFill>
                <a:latin typeface="+mj-lt"/>
                <a:ea typeface="+mj-ea"/>
                <a:cs typeface="+mj-cs"/>
              </a:rPr>
              <a:t>VGG-19 MODEL EVALUATION</a:t>
            </a:r>
          </a:p>
        </p:txBody>
      </p:sp>
      <p:pic>
        <p:nvPicPr>
          <p:cNvPr id="4" name="Picture 3" descr="A screenshot of a graph">
            <a:extLst>
              <a:ext uri="{FF2B5EF4-FFF2-40B4-BE49-F238E27FC236}">
                <a16:creationId xmlns:a16="http://schemas.microsoft.com/office/drawing/2014/main" id="{CA07D573-8CC9-80D6-762E-379B532A9A0F}"/>
              </a:ext>
            </a:extLst>
          </p:cNvPr>
          <p:cNvPicPr>
            <a:picLocks noChangeAspect="1"/>
          </p:cNvPicPr>
          <p:nvPr/>
        </p:nvPicPr>
        <p:blipFill>
          <a:blip r:embed="rId2"/>
          <a:stretch>
            <a:fillRect/>
          </a:stretch>
        </p:blipFill>
        <p:spPr>
          <a:xfrm>
            <a:off x="1019743" y="1474719"/>
            <a:ext cx="7104511" cy="3339120"/>
          </a:xfrm>
          <a:prstGeom prst="rect">
            <a:avLst/>
          </a:prstGeom>
        </p:spPr>
      </p:pic>
    </p:spTree>
    <p:extLst>
      <p:ext uri="{BB962C8B-B14F-4D97-AF65-F5344CB8AC3E}">
        <p14:creationId xmlns:p14="http://schemas.microsoft.com/office/powerpoint/2010/main" val="74831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20"/>
        <p:cNvGrpSpPr/>
        <p:nvPr/>
      </p:nvGrpSpPr>
      <p:grpSpPr>
        <a:xfrm>
          <a:off x="0" y="0"/>
          <a:ext cx="0" cy="0"/>
          <a:chOff x="0" y="0"/>
          <a:chExt cx="0" cy="0"/>
        </a:xfrm>
      </p:grpSpPr>
      <p:sp>
        <p:nvSpPr>
          <p:cNvPr id="221" name="Google Shape;221;p26"/>
          <p:cNvSpPr/>
          <p:nvPr/>
        </p:nvSpPr>
        <p:spPr>
          <a:xfrm>
            <a:off x="7" y="-1"/>
            <a:ext cx="9143992" cy="1266481"/>
          </a:xfrm>
          <a:prstGeom prst="rect">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2" name="Google Shape;222;p26"/>
          <p:cNvSpPr txBox="1">
            <a:spLocks noGrp="1"/>
          </p:cNvSpPr>
          <p:nvPr>
            <p:ph type="title"/>
          </p:nvPr>
        </p:nvSpPr>
        <p:spPr>
          <a:xfrm>
            <a:off x="867638" y="478322"/>
            <a:ext cx="7416372" cy="675098"/>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3000"/>
              <a:buFont typeface="Calibri"/>
              <a:buNone/>
            </a:pPr>
            <a:r>
              <a:rPr lang="en" sz="3000">
                <a:solidFill>
                  <a:schemeClr val="lt1"/>
                </a:solidFill>
              </a:rPr>
              <a:t>SUPPORT VECTOR MACHINE</a:t>
            </a:r>
            <a:endParaRPr/>
          </a:p>
        </p:txBody>
      </p:sp>
      <p:sp>
        <p:nvSpPr>
          <p:cNvPr id="223" name="Google Shape;223;p26"/>
          <p:cNvSpPr/>
          <p:nvPr/>
        </p:nvSpPr>
        <p:spPr>
          <a:xfrm>
            <a:off x="0" y="1266481"/>
            <a:ext cx="9144000" cy="39117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4" name="Google Shape;224;p26"/>
          <p:cNvSpPr txBox="1"/>
          <p:nvPr/>
        </p:nvSpPr>
        <p:spPr>
          <a:xfrm>
            <a:off x="866675" y="1965875"/>
            <a:ext cx="3828900" cy="2209500"/>
          </a:xfrm>
          <a:prstGeom prst="rect">
            <a:avLst/>
          </a:prstGeom>
          <a:noFill/>
          <a:ln>
            <a:noFill/>
          </a:ln>
        </p:spPr>
        <p:txBody>
          <a:bodyPr spcFirstLastPara="1" wrap="square" lIns="0" tIns="34275" rIns="0" bIns="34275" anchor="t" anchorCtr="0">
            <a:noAutofit/>
          </a:bodyPr>
          <a:lstStyle/>
          <a:p>
            <a:pPr marL="63500" lvl="0" indent="-69850" algn="l" rtl="0">
              <a:lnSpc>
                <a:spcPct val="115000"/>
              </a:lnSpc>
              <a:spcBef>
                <a:spcPts val="1000"/>
              </a:spcBef>
              <a:spcAft>
                <a:spcPts val="0"/>
              </a:spcAft>
              <a:buClr>
                <a:schemeClr val="accent1"/>
              </a:buClr>
              <a:buSzPts val="1100"/>
              <a:buFont typeface="Arial"/>
              <a:buChar char="•"/>
            </a:pPr>
            <a:r>
              <a:rPr lang="en" sz="1137">
                <a:solidFill>
                  <a:srgbClr val="3F3F3F"/>
                </a:solidFill>
                <a:latin typeface="Lato"/>
                <a:ea typeface="Lato"/>
                <a:cs typeface="Lato"/>
                <a:sym typeface="Lato"/>
              </a:rPr>
              <a:t>Definition: SVM is a machine learning method mainly used for classifying data into different groups by finding the best dividing line or hyperplane.</a:t>
            </a:r>
            <a:endParaRPr sz="1137">
              <a:solidFill>
                <a:srgbClr val="3F3F3F"/>
              </a:solidFill>
              <a:latin typeface="Lato"/>
              <a:ea typeface="Lato"/>
              <a:cs typeface="Lato"/>
              <a:sym typeface="Lato"/>
            </a:endParaRPr>
          </a:p>
          <a:p>
            <a:pPr marL="0" lvl="0" indent="0" algn="l" rtl="0">
              <a:lnSpc>
                <a:spcPct val="115000"/>
              </a:lnSpc>
              <a:spcBef>
                <a:spcPts val="1000"/>
              </a:spcBef>
              <a:spcAft>
                <a:spcPts val="0"/>
              </a:spcAft>
              <a:buNone/>
            </a:pPr>
            <a:endParaRPr sz="1137">
              <a:solidFill>
                <a:srgbClr val="3F3F3F"/>
              </a:solidFill>
              <a:latin typeface="Lato"/>
              <a:ea typeface="Lato"/>
              <a:cs typeface="Lato"/>
              <a:sym typeface="Lato"/>
            </a:endParaRPr>
          </a:p>
          <a:p>
            <a:pPr marL="63500" lvl="0" indent="-69850" algn="l" rtl="0">
              <a:lnSpc>
                <a:spcPct val="115000"/>
              </a:lnSpc>
              <a:spcBef>
                <a:spcPts val="1000"/>
              </a:spcBef>
              <a:spcAft>
                <a:spcPts val="0"/>
              </a:spcAft>
              <a:buClr>
                <a:schemeClr val="accent1"/>
              </a:buClr>
              <a:buSzPts val="1100"/>
              <a:buFont typeface="Arial"/>
              <a:buChar char="•"/>
            </a:pPr>
            <a:r>
              <a:rPr lang="en" sz="1137">
                <a:solidFill>
                  <a:srgbClr val="3F3F3F"/>
                </a:solidFill>
                <a:latin typeface="Lato"/>
                <a:ea typeface="Lato"/>
                <a:cs typeface="Lato"/>
                <a:sym typeface="Lato"/>
              </a:rPr>
              <a:t>How It Works: It looks for the widest possible separating margin between classes, ensuring the chosen hyperplane is the best at separating different categories.</a:t>
            </a:r>
            <a:endParaRPr sz="1100">
              <a:solidFill>
                <a:schemeClr val="accent1"/>
              </a:solidFill>
              <a:latin typeface="Lato"/>
              <a:ea typeface="Lato"/>
              <a:cs typeface="Lato"/>
              <a:sym typeface="Lato"/>
            </a:endParaRPr>
          </a:p>
          <a:p>
            <a:pPr marL="63500" lvl="0" indent="0" algn="l" rtl="0">
              <a:lnSpc>
                <a:spcPct val="115000"/>
              </a:lnSpc>
              <a:spcBef>
                <a:spcPts val="1000"/>
              </a:spcBef>
              <a:spcAft>
                <a:spcPts val="0"/>
              </a:spcAft>
              <a:buSzPts val="688"/>
              <a:buNone/>
            </a:pPr>
            <a:endParaRPr sz="1137">
              <a:solidFill>
                <a:srgbClr val="3F3F3F"/>
              </a:solidFill>
              <a:latin typeface="Lato"/>
              <a:ea typeface="Lato"/>
              <a:cs typeface="Lato"/>
              <a:sym typeface="Lato"/>
            </a:endParaRPr>
          </a:p>
        </p:txBody>
      </p:sp>
      <p:pic>
        <p:nvPicPr>
          <p:cNvPr id="225" name="Google Shape;225;p26"/>
          <p:cNvPicPr preferRelativeResize="0"/>
          <p:nvPr/>
        </p:nvPicPr>
        <p:blipFill>
          <a:blip r:embed="rId4">
            <a:alphaModFix/>
          </a:blip>
          <a:stretch>
            <a:fillRect/>
          </a:stretch>
        </p:blipFill>
        <p:spPr>
          <a:xfrm>
            <a:off x="5185925" y="1266475"/>
            <a:ext cx="3915776" cy="3877024"/>
          </a:xfrm>
          <a:prstGeom prst="rect">
            <a:avLst/>
          </a:prstGeom>
          <a:solidFill>
            <a:srgbClr val="F2F2F2"/>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99999" sy="99999" flip="none" algn="tl"/>
        </a:blipFill>
        <a:effectLst/>
      </p:bgPr>
    </p:bg>
    <p:spTree>
      <p:nvGrpSpPr>
        <p:cNvPr id="1" name="Shape 229"/>
        <p:cNvGrpSpPr/>
        <p:nvPr/>
      </p:nvGrpSpPr>
      <p:grpSpPr>
        <a:xfrm>
          <a:off x="0" y="0"/>
          <a:ext cx="0" cy="0"/>
          <a:chOff x="0" y="0"/>
          <a:chExt cx="0" cy="0"/>
        </a:xfrm>
      </p:grpSpPr>
      <p:sp>
        <p:nvSpPr>
          <p:cNvPr id="230" name="Google Shape;230;p27"/>
          <p:cNvSpPr/>
          <p:nvPr/>
        </p:nvSpPr>
        <p:spPr>
          <a:xfrm>
            <a:off x="7" y="-1"/>
            <a:ext cx="9144000" cy="1266600"/>
          </a:xfrm>
          <a:prstGeom prst="rect">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1" name="Google Shape;231;p27"/>
          <p:cNvSpPr txBox="1">
            <a:spLocks noGrp="1"/>
          </p:cNvSpPr>
          <p:nvPr>
            <p:ph type="title"/>
          </p:nvPr>
        </p:nvSpPr>
        <p:spPr>
          <a:xfrm>
            <a:off x="867638" y="478322"/>
            <a:ext cx="7416300" cy="675000"/>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3000"/>
              <a:buFont typeface="Calibri"/>
              <a:buNone/>
            </a:pPr>
            <a:r>
              <a:rPr lang="en" sz="3000">
                <a:solidFill>
                  <a:schemeClr val="lt1"/>
                </a:solidFill>
              </a:rPr>
              <a:t>SUPPORT VECTOR MACHINE</a:t>
            </a:r>
            <a:endParaRPr/>
          </a:p>
        </p:txBody>
      </p:sp>
      <p:sp>
        <p:nvSpPr>
          <p:cNvPr id="232" name="Google Shape;232;p27"/>
          <p:cNvSpPr/>
          <p:nvPr/>
        </p:nvSpPr>
        <p:spPr>
          <a:xfrm>
            <a:off x="0" y="1266481"/>
            <a:ext cx="9144000" cy="39117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3" name="Google Shape;233;p27"/>
          <p:cNvSpPr txBox="1"/>
          <p:nvPr/>
        </p:nvSpPr>
        <p:spPr>
          <a:xfrm>
            <a:off x="866675" y="1584875"/>
            <a:ext cx="7266600" cy="3181500"/>
          </a:xfrm>
          <a:prstGeom prst="rect">
            <a:avLst/>
          </a:prstGeom>
          <a:noFill/>
          <a:ln>
            <a:noFill/>
          </a:ln>
        </p:spPr>
        <p:txBody>
          <a:bodyPr spcFirstLastPara="1" wrap="square" lIns="0" tIns="34275" rIns="0" bIns="34275" anchor="t" anchorCtr="0">
            <a:noAutofit/>
          </a:bodyPr>
          <a:lstStyle/>
          <a:p>
            <a:pPr marL="63500" marR="0" lvl="0" indent="0" algn="l" rtl="0">
              <a:lnSpc>
                <a:spcPct val="70000"/>
              </a:lnSpc>
              <a:spcBef>
                <a:spcPts val="1000"/>
              </a:spcBef>
              <a:spcAft>
                <a:spcPts val="0"/>
              </a:spcAft>
              <a:buClr>
                <a:schemeClr val="accent1"/>
              </a:buClr>
              <a:buSzPts val="938"/>
              <a:buFont typeface="Calibri"/>
              <a:buNone/>
            </a:pPr>
            <a:endParaRPr sz="1137">
              <a:solidFill>
                <a:srgbClr val="3F3F3F"/>
              </a:solidFill>
              <a:latin typeface="Lato"/>
              <a:ea typeface="Lato"/>
              <a:cs typeface="Lato"/>
              <a:sym typeface="Lato"/>
            </a:endParaRPr>
          </a:p>
        </p:txBody>
      </p:sp>
      <p:sp>
        <p:nvSpPr>
          <p:cNvPr id="234" name="Google Shape;234;p27"/>
          <p:cNvSpPr txBox="1"/>
          <p:nvPr/>
        </p:nvSpPr>
        <p:spPr>
          <a:xfrm>
            <a:off x="866675" y="1889675"/>
            <a:ext cx="7530900" cy="2582400"/>
          </a:xfrm>
          <a:prstGeom prst="rect">
            <a:avLst/>
          </a:prstGeom>
          <a:noFill/>
          <a:ln>
            <a:noFill/>
          </a:ln>
        </p:spPr>
        <p:txBody>
          <a:bodyPr spcFirstLastPara="1" wrap="square" lIns="0" tIns="34275" rIns="0" bIns="34275" anchor="t" anchorCtr="0">
            <a:noAutofit/>
          </a:bodyPr>
          <a:lstStyle/>
          <a:p>
            <a:pPr marL="63500" lvl="0" indent="-69850" algn="l" rtl="0">
              <a:lnSpc>
                <a:spcPct val="115000"/>
              </a:lnSpc>
              <a:spcBef>
                <a:spcPts val="1000"/>
              </a:spcBef>
              <a:spcAft>
                <a:spcPts val="0"/>
              </a:spcAft>
              <a:buClr>
                <a:schemeClr val="accent1"/>
              </a:buClr>
              <a:buSzPts val="1100"/>
              <a:buFont typeface="Arial"/>
              <a:buChar char="•"/>
            </a:pPr>
            <a:r>
              <a:rPr lang="en" sz="1137">
                <a:solidFill>
                  <a:srgbClr val="3F3F3F"/>
                </a:solidFill>
                <a:latin typeface="Lato"/>
                <a:ea typeface="Lato"/>
                <a:cs typeface="Lato"/>
                <a:sym typeface="Lato"/>
              </a:rPr>
              <a:t>For tasks like identifying oil spills in satellite images, SVM separates the images into two groups: with oil spills and without.</a:t>
            </a:r>
            <a:endParaRPr sz="1137">
              <a:solidFill>
                <a:srgbClr val="3F3F3F"/>
              </a:solidFill>
              <a:latin typeface="Lato"/>
              <a:ea typeface="Lato"/>
              <a:cs typeface="Lato"/>
              <a:sym typeface="Lato"/>
            </a:endParaRPr>
          </a:p>
          <a:p>
            <a:pPr marL="63500" lvl="0" indent="0" algn="l" rtl="0">
              <a:lnSpc>
                <a:spcPct val="115000"/>
              </a:lnSpc>
              <a:spcBef>
                <a:spcPts val="1000"/>
              </a:spcBef>
              <a:spcAft>
                <a:spcPts val="0"/>
              </a:spcAft>
              <a:buNone/>
            </a:pPr>
            <a:endParaRPr sz="1137">
              <a:solidFill>
                <a:srgbClr val="3F3F3F"/>
              </a:solidFill>
              <a:latin typeface="Lato"/>
              <a:ea typeface="Lato"/>
              <a:cs typeface="Lato"/>
              <a:sym typeface="Lato"/>
            </a:endParaRPr>
          </a:p>
          <a:p>
            <a:pPr marL="63500" lvl="0" indent="-69850" algn="l" rtl="0">
              <a:lnSpc>
                <a:spcPct val="115000"/>
              </a:lnSpc>
              <a:spcBef>
                <a:spcPts val="1000"/>
              </a:spcBef>
              <a:spcAft>
                <a:spcPts val="0"/>
              </a:spcAft>
              <a:buClr>
                <a:schemeClr val="accent1"/>
              </a:buClr>
              <a:buSzPts val="1100"/>
              <a:buFont typeface="Arial"/>
              <a:buChar char="•"/>
            </a:pPr>
            <a:r>
              <a:rPr lang="en" sz="1137">
                <a:solidFill>
                  <a:srgbClr val="3F3F3F"/>
                </a:solidFill>
                <a:latin typeface="Lato"/>
                <a:ea typeface="Lato"/>
                <a:cs typeface="Lato"/>
                <a:sym typeface="Lato"/>
              </a:rPr>
              <a:t>It's great for detecting oil spills because it can handle complex image data and find patterns even when they're not obvious.</a:t>
            </a:r>
            <a:endParaRPr sz="1137">
              <a:solidFill>
                <a:srgbClr val="3F3F3F"/>
              </a:solidFill>
              <a:latin typeface="Lato"/>
              <a:ea typeface="Lato"/>
              <a:cs typeface="Lato"/>
              <a:sym typeface="Lato"/>
            </a:endParaRPr>
          </a:p>
          <a:p>
            <a:pPr marL="63500" lvl="0" indent="0" algn="l" rtl="0">
              <a:lnSpc>
                <a:spcPct val="115000"/>
              </a:lnSpc>
              <a:spcBef>
                <a:spcPts val="1000"/>
              </a:spcBef>
              <a:spcAft>
                <a:spcPts val="0"/>
              </a:spcAft>
              <a:buNone/>
            </a:pPr>
            <a:endParaRPr sz="1137">
              <a:solidFill>
                <a:srgbClr val="3F3F3F"/>
              </a:solidFill>
              <a:latin typeface="Lato"/>
              <a:ea typeface="Lato"/>
              <a:cs typeface="Lato"/>
              <a:sym typeface="Lato"/>
            </a:endParaRPr>
          </a:p>
          <a:p>
            <a:pPr marL="63500" lvl="0" indent="-69850" algn="l" rtl="0">
              <a:lnSpc>
                <a:spcPct val="115000"/>
              </a:lnSpc>
              <a:spcBef>
                <a:spcPts val="1000"/>
              </a:spcBef>
              <a:spcAft>
                <a:spcPts val="0"/>
              </a:spcAft>
              <a:buClr>
                <a:schemeClr val="accent1"/>
              </a:buClr>
              <a:buSzPts val="1100"/>
              <a:buFont typeface="Arial"/>
              <a:buChar char="•"/>
            </a:pPr>
            <a:r>
              <a:rPr lang="en" sz="1137">
                <a:solidFill>
                  <a:srgbClr val="3F3F3F"/>
                </a:solidFill>
                <a:latin typeface="Lato"/>
                <a:ea typeface="Lato"/>
                <a:cs typeface="Lato"/>
                <a:sym typeface="Lato"/>
              </a:rPr>
              <a:t>It's reliable and effective for tricky classification problems, making it a strong choice for sorting through intricate image data, like distinguishing environmental features.</a:t>
            </a:r>
            <a:endParaRPr sz="1137">
              <a:solidFill>
                <a:srgbClr val="3F3F3F"/>
              </a:solidFill>
              <a:latin typeface="Lato"/>
              <a:ea typeface="Lato"/>
              <a:cs typeface="Lato"/>
              <a:sym typeface="Lato"/>
            </a:endParaRPr>
          </a:p>
          <a:p>
            <a:pPr marL="63500" lvl="0" indent="0" algn="l" rtl="0">
              <a:lnSpc>
                <a:spcPct val="115000"/>
              </a:lnSpc>
              <a:spcBef>
                <a:spcPts val="1000"/>
              </a:spcBef>
              <a:spcAft>
                <a:spcPts val="0"/>
              </a:spcAft>
              <a:buSzPts val="688"/>
              <a:buNone/>
            </a:pPr>
            <a:endParaRPr sz="1137">
              <a:solidFill>
                <a:srgbClr val="3F3F3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5291D-D335-880D-E742-D70211648B20}"/>
              </a:ext>
            </a:extLst>
          </p:cNvPr>
          <p:cNvSpPr>
            <a:spLocks noGrp="1"/>
          </p:cNvSpPr>
          <p:nvPr>
            <p:ph type="title"/>
          </p:nvPr>
        </p:nvSpPr>
        <p:spPr>
          <a:xfrm>
            <a:off x="524784" y="186028"/>
            <a:ext cx="5297791" cy="869400"/>
          </a:xfrm>
        </p:spPr>
        <p:txBody>
          <a:bodyPr vert="horz" lIns="91440" tIns="45720" rIns="91440" bIns="45720" rtlCol="0" anchor="ctr">
            <a:normAutofit/>
          </a:bodyPr>
          <a:lstStyle/>
          <a:p>
            <a:pPr defTabSz="914400"/>
            <a:r>
              <a:rPr lang="en-US" sz="3000" kern="1200">
                <a:solidFill>
                  <a:srgbClr val="FFFFFF"/>
                </a:solidFill>
                <a:latin typeface="+mj-lt"/>
                <a:ea typeface="+mj-ea"/>
                <a:cs typeface="+mj-cs"/>
              </a:rPr>
              <a:t>SVM LINEAR VALIDATION</a:t>
            </a:r>
          </a:p>
        </p:txBody>
      </p:sp>
      <p:pic>
        <p:nvPicPr>
          <p:cNvPr id="4" name="Picture 3" descr="A screenshot of a computer screen&#10;&#10;Description automatically generated">
            <a:extLst>
              <a:ext uri="{FF2B5EF4-FFF2-40B4-BE49-F238E27FC236}">
                <a16:creationId xmlns:a16="http://schemas.microsoft.com/office/drawing/2014/main" id="{D986A494-4C80-59A9-FE27-4D591FCB8E70}"/>
              </a:ext>
            </a:extLst>
          </p:cNvPr>
          <p:cNvPicPr>
            <a:picLocks noChangeAspect="1"/>
          </p:cNvPicPr>
          <p:nvPr/>
        </p:nvPicPr>
        <p:blipFill>
          <a:blip r:embed="rId2"/>
          <a:stretch>
            <a:fillRect/>
          </a:stretch>
        </p:blipFill>
        <p:spPr>
          <a:xfrm>
            <a:off x="324168" y="1652358"/>
            <a:ext cx="8495662" cy="2983842"/>
          </a:xfrm>
          <a:prstGeom prst="rect">
            <a:avLst/>
          </a:prstGeom>
        </p:spPr>
      </p:pic>
    </p:spTree>
    <p:extLst>
      <p:ext uri="{BB962C8B-B14F-4D97-AF65-F5344CB8AC3E}">
        <p14:creationId xmlns:p14="http://schemas.microsoft.com/office/powerpoint/2010/main" val="83937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4D73C-8BC0-2C62-245E-D60CF0883892}"/>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5000" kern="1200">
                <a:solidFill>
                  <a:schemeClr val="tx1"/>
                </a:solidFill>
                <a:latin typeface="+mj-lt"/>
                <a:ea typeface="+mj-ea"/>
                <a:cs typeface="+mj-cs"/>
              </a:rPr>
              <a:t>SVM_NON-LINEAR VALIDATION</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a:extLst>
              <a:ext uri="{FF2B5EF4-FFF2-40B4-BE49-F238E27FC236}">
                <a16:creationId xmlns:a16="http://schemas.microsoft.com/office/drawing/2014/main" id="{B2B74C8F-09BF-9FF4-8DFB-743DB8D56722}"/>
              </a:ext>
            </a:extLst>
          </p:cNvPr>
          <p:cNvPicPr>
            <a:picLocks noChangeAspect="1"/>
          </p:cNvPicPr>
          <p:nvPr/>
        </p:nvPicPr>
        <p:blipFill>
          <a:blip r:embed="rId2"/>
          <a:stretch>
            <a:fillRect/>
          </a:stretch>
        </p:blipFill>
        <p:spPr>
          <a:xfrm>
            <a:off x="508193" y="1975104"/>
            <a:ext cx="8125327" cy="2689764"/>
          </a:xfrm>
          <a:prstGeom prst="rect">
            <a:avLst/>
          </a:prstGeom>
        </p:spPr>
      </p:pic>
    </p:spTree>
    <p:extLst>
      <p:ext uri="{BB962C8B-B14F-4D97-AF65-F5344CB8AC3E}">
        <p14:creationId xmlns:p14="http://schemas.microsoft.com/office/powerpoint/2010/main" val="234034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B8FA0-3606-0A8A-F04F-FA8FF0A104DC}"/>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2800" b="1" kern="1200" dirty="0">
                <a:solidFill>
                  <a:schemeClr val="tx1"/>
                </a:solidFill>
                <a:latin typeface="+mj-lt"/>
                <a:ea typeface="+mj-ea"/>
                <a:cs typeface="+mj-cs"/>
              </a:rPr>
              <a:t>PERFORMANCE EVALUATION </a:t>
            </a:r>
            <a:r>
              <a:rPr lang="en-US" sz="2800" b="1" dirty="0"/>
              <a:t>OF SELECTED</a:t>
            </a:r>
            <a:r>
              <a:rPr lang="en-US" sz="2800" b="1" kern="1200" dirty="0">
                <a:solidFill>
                  <a:schemeClr val="tx1"/>
                </a:solidFill>
                <a:latin typeface="+mj-lt"/>
                <a:ea typeface="+mj-ea"/>
                <a:cs typeface="+mj-cs"/>
              </a:rPr>
              <a:t> MODEL SVM LINEAR</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
            <a:extLst>
              <a:ext uri="{FF2B5EF4-FFF2-40B4-BE49-F238E27FC236}">
                <a16:creationId xmlns:a16="http://schemas.microsoft.com/office/drawing/2014/main" id="{3DA5D46C-66EE-2B2D-BA3E-895EC6BF0152}"/>
              </a:ext>
            </a:extLst>
          </p:cNvPr>
          <p:cNvPicPr>
            <a:picLocks noChangeAspect="1"/>
          </p:cNvPicPr>
          <p:nvPr/>
        </p:nvPicPr>
        <p:blipFill>
          <a:blip r:embed="rId2"/>
          <a:stretch>
            <a:fillRect/>
          </a:stretch>
        </p:blipFill>
        <p:spPr>
          <a:xfrm>
            <a:off x="464347" y="1975104"/>
            <a:ext cx="8213020" cy="2689764"/>
          </a:xfrm>
          <a:prstGeom prst="rect">
            <a:avLst/>
          </a:prstGeom>
        </p:spPr>
      </p:pic>
    </p:spTree>
    <p:extLst>
      <p:ext uri="{BB962C8B-B14F-4D97-AF65-F5344CB8AC3E}">
        <p14:creationId xmlns:p14="http://schemas.microsoft.com/office/powerpoint/2010/main" val="1674794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2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0" name="Google Shape;240;p28"/>
          <p:cNvSpPr/>
          <p:nvPr/>
        </p:nvSpPr>
        <p:spPr>
          <a:xfrm rot="10800000" flipH="1">
            <a:off x="1" y="0"/>
            <a:ext cx="9143999" cy="1181966"/>
          </a:xfrm>
          <a:prstGeom prst="rect">
            <a:avLst/>
          </a:prstGeom>
          <a:gradFill>
            <a:gsLst>
              <a:gs pos="0">
                <a:srgbClr val="000000">
                  <a:alpha val="95686"/>
                </a:srgbClr>
              </a:gs>
              <a:gs pos="100000">
                <a:srgbClr val="AB620D"/>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1" name="Google Shape;241;p28"/>
          <p:cNvSpPr/>
          <p:nvPr/>
        </p:nvSpPr>
        <p:spPr>
          <a:xfrm>
            <a:off x="295777" y="0"/>
            <a:ext cx="5800865" cy="1181596"/>
          </a:xfrm>
          <a:prstGeom prst="rect">
            <a:avLst/>
          </a:prstGeom>
          <a:gradFill>
            <a:gsLst>
              <a:gs pos="0">
                <a:srgbClr val="E48312">
                  <a:alpha val="16862"/>
                </a:srgbClr>
              </a:gs>
              <a:gs pos="74000">
                <a:srgbClr val="724108">
                  <a:alpha val="0"/>
                </a:srgbClr>
              </a:gs>
              <a:gs pos="100000">
                <a:srgbClr val="724108">
                  <a:alpha val="0"/>
                </a:srgbClr>
              </a:gs>
            </a:gsLst>
            <a:lin ang="14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2" name="Google Shape;242;p28"/>
          <p:cNvSpPr/>
          <p:nvPr/>
        </p:nvSpPr>
        <p:spPr>
          <a:xfrm rot="-5400000">
            <a:off x="3980834" y="-3980833"/>
            <a:ext cx="1182335" cy="9144002"/>
          </a:xfrm>
          <a:prstGeom prst="rect">
            <a:avLst/>
          </a:prstGeom>
          <a:gradFill>
            <a:gsLst>
              <a:gs pos="0">
                <a:srgbClr val="E48312">
                  <a:alpha val="0"/>
                </a:srgbClr>
              </a:gs>
              <a:gs pos="23000">
                <a:srgbClr val="E48312">
                  <a:alpha val="0"/>
                </a:srgbClr>
              </a:gs>
              <a:gs pos="99000">
                <a:srgbClr val="724108">
                  <a:alpha val="71764"/>
                </a:srgbClr>
              </a:gs>
              <a:gs pos="100000">
                <a:srgbClr val="724108">
                  <a:alpha val="71764"/>
                </a:srgbClr>
              </a:gs>
            </a:gsLst>
            <a:lin ang="11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3" name="Google Shape;243;p28"/>
          <p:cNvSpPr txBox="1">
            <a:spLocks noGrp="1"/>
          </p:cNvSpPr>
          <p:nvPr>
            <p:ph type="title"/>
          </p:nvPr>
        </p:nvSpPr>
        <p:spPr>
          <a:xfrm>
            <a:off x="1028699" y="227024"/>
            <a:ext cx="7522517" cy="743310"/>
          </a:xfrm>
          <a:prstGeom prst="rect">
            <a:avLst/>
          </a:prstGeom>
          <a:noFill/>
          <a:ln>
            <a:noFill/>
          </a:ln>
        </p:spPr>
        <p:txBody>
          <a:bodyPr spcFirstLastPara="1" wrap="square" lIns="68575" tIns="34275" rIns="68575" bIns="34275" anchor="ctr" anchorCtr="0">
            <a:normAutofit/>
          </a:bodyPr>
          <a:lstStyle/>
          <a:p>
            <a:pPr marL="0" lvl="0" indent="0" algn="l" rtl="0">
              <a:lnSpc>
                <a:spcPct val="85000"/>
              </a:lnSpc>
              <a:spcBef>
                <a:spcPts val="0"/>
              </a:spcBef>
              <a:spcAft>
                <a:spcPts val="0"/>
              </a:spcAft>
              <a:buClr>
                <a:srgbClr val="FFFFFF"/>
              </a:buClr>
              <a:buSzPts val="3000"/>
              <a:buFont typeface="Calibri"/>
              <a:buNone/>
            </a:pPr>
            <a:r>
              <a:rPr lang="en" sz="3000">
                <a:solidFill>
                  <a:srgbClr val="FFFFFF"/>
                </a:solidFill>
              </a:rPr>
              <a:t>LOGISTIC REGRESSION</a:t>
            </a:r>
            <a:endParaRPr/>
          </a:p>
        </p:txBody>
      </p:sp>
      <p:sp>
        <p:nvSpPr>
          <p:cNvPr id="244" name="Google Shape;244;p28"/>
          <p:cNvSpPr txBox="1"/>
          <p:nvPr/>
        </p:nvSpPr>
        <p:spPr>
          <a:xfrm>
            <a:off x="847050" y="1368850"/>
            <a:ext cx="4477200" cy="3328800"/>
          </a:xfrm>
          <a:prstGeom prst="rect">
            <a:avLst/>
          </a:prstGeom>
          <a:noFill/>
          <a:ln>
            <a:noFill/>
          </a:ln>
        </p:spPr>
        <p:txBody>
          <a:bodyPr spcFirstLastPara="1" wrap="square" lIns="0" tIns="34275" rIns="0" bIns="34275" anchor="t" anchorCtr="0">
            <a:noAutofit/>
          </a:bodyPr>
          <a:lstStyle/>
          <a:p>
            <a:pPr marL="0" lvl="0" indent="0" algn="l" rtl="0">
              <a:lnSpc>
                <a:spcPct val="150000"/>
              </a:lnSpc>
              <a:spcBef>
                <a:spcPts val="1000"/>
              </a:spcBef>
              <a:spcAft>
                <a:spcPts val="0"/>
              </a:spcAft>
              <a:buNone/>
            </a:pPr>
            <a:endParaRPr sz="1137">
              <a:solidFill>
                <a:srgbClr val="3F3F3F"/>
              </a:solidFill>
              <a:latin typeface="Lato"/>
              <a:ea typeface="Lato"/>
              <a:cs typeface="Lato"/>
              <a:sym typeface="Lato"/>
            </a:endParaRPr>
          </a:p>
          <a:p>
            <a:pPr marL="63500" lvl="0" indent="-69850" algn="l" rtl="0">
              <a:lnSpc>
                <a:spcPct val="150000"/>
              </a:lnSpc>
              <a:spcBef>
                <a:spcPts val="1000"/>
              </a:spcBef>
              <a:spcAft>
                <a:spcPts val="0"/>
              </a:spcAft>
              <a:buClr>
                <a:schemeClr val="accent1"/>
              </a:buClr>
              <a:buSzPts val="1100"/>
              <a:buFont typeface="Arial"/>
              <a:buChar char="•"/>
            </a:pPr>
            <a:r>
              <a:rPr lang="en" sz="1200">
                <a:solidFill>
                  <a:srgbClr val="0D0D0D"/>
                </a:solidFill>
                <a:highlight>
                  <a:srgbClr val="FFFFFF"/>
                </a:highlight>
                <a:latin typeface="Roboto"/>
                <a:ea typeface="Roboto"/>
                <a:cs typeface="Roboto"/>
                <a:sym typeface="Roboto"/>
              </a:rPr>
              <a:t>Logistic Regression is a statistical method used for binary classification tasks, which predicts the probability that a given input point belongs to a certain class.</a:t>
            </a:r>
            <a:endParaRPr sz="1200">
              <a:solidFill>
                <a:srgbClr val="0D0D0D"/>
              </a:solidFill>
              <a:highlight>
                <a:srgbClr val="FFFFFF"/>
              </a:highlight>
              <a:latin typeface="Roboto"/>
              <a:ea typeface="Roboto"/>
              <a:cs typeface="Roboto"/>
              <a:sym typeface="Roboto"/>
            </a:endParaRPr>
          </a:p>
          <a:p>
            <a:pPr marL="63500" lvl="0" indent="0" algn="l" rtl="0">
              <a:lnSpc>
                <a:spcPct val="150000"/>
              </a:lnSpc>
              <a:spcBef>
                <a:spcPts val="1000"/>
              </a:spcBef>
              <a:spcAft>
                <a:spcPts val="0"/>
              </a:spcAft>
              <a:buNone/>
            </a:pPr>
            <a:endParaRPr sz="1200">
              <a:solidFill>
                <a:srgbClr val="0D0D0D"/>
              </a:solidFill>
              <a:highlight>
                <a:srgbClr val="FFFFFF"/>
              </a:highlight>
              <a:latin typeface="Roboto"/>
              <a:ea typeface="Roboto"/>
              <a:cs typeface="Roboto"/>
              <a:sym typeface="Roboto"/>
            </a:endParaRPr>
          </a:p>
          <a:p>
            <a:pPr marL="63500" lvl="0" indent="-76200" algn="l" rtl="0">
              <a:lnSpc>
                <a:spcPct val="150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It uses the logistic function (or sigmoid) to transform linear combinations of input features into values between 0 and 1, representing the probability of class membership.</a:t>
            </a:r>
            <a:endParaRPr sz="1100">
              <a:solidFill>
                <a:schemeClr val="accent1"/>
              </a:solidFill>
              <a:latin typeface="Lato"/>
              <a:ea typeface="Lato"/>
              <a:cs typeface="Lato"/>
              <a:sym typeface="Lato"/>
            </a:endParaRPr>
          </a:p>
          <a:p>
            <a:pPr marL="63500" lvl="0" indent="0" algn="l" rtl="0">
              <a:lnSpc>
                <a:spcPct val="150000"/>
              </a:lnSpc>
              <a:spcBef>
                <a:spcPts val="1000"/>
              </a:spcBef>
              <a:spcAft>
                <a:spcPts val="0"/>
              </a:spcAft>
              <a:buSzPts val="688"/>
              <a:buNone/>
            </a:pPr>
            <a:endParaRPr sz="1137">
              <a:solidFill>
                <a:srgbClr val="3F3F3F"/>
              </a:solidFill>
              <a:latin typeface="Lato"/>
              <a:ea typeface="Lato"/>
              <a:cs typeface="Lato"/>
              <a:sym typeface="Lato"/>
            </a:endParaRPr>
          </a:p>
        </p:txBody>
      </p:sp>
      <p:pic>
        <p:nvPicPr>
          <p:cNvPr id="245" name="Google Shape;245;p28"/>
          <p:cNvPicPr preferRelativeResize="0"/>
          <p:nvPr/>
        </p:nvPicPr>
        <p:blipFill>
          <a:blip r:embed="rId3">
            <a:alphaModFix/>
          </a:blip>
          <a:stretch>
            <a:fillRect/>
          </a:stretch>
        </p:blipFill>
        <p:spPr>
          <a:xfrm>
            <a:off x="5256675" y="1307575"/>
            <a:ext cx="3888900" cy="3689200"/>
          </a:xfrm>
          <a:prstGeom prst="rect">
            <a:avLst/>
          </a:prstGeom>
          <a:solidFill>
            <a:schemeClr val="lt1"/>
          </a:solid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29"/>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1" name="Google Shape;251;p29"/>
          <p:cNvSpPr/>
          <p:nvPr/>
        </p:nvSpPr>
        <p:spPr>
          <a:xfrm rot="10800000" flipH="1">
            <a:off x="1" y="-34"/>
            <a:ext cx="9144000" cy="1182000"/>
          </a:xfrm>
          <a:prstGeom prst="rect">
            <a:avLst/>
          </a:prstGeom>
          <a:gradFill>
            <a:gsLst>
              <a:gs pos="0">
                <a:srgbClr val="000000">
                  <a:alpha val="95686"/>
                </a:srgbClr>
              </a:gs>
              <a:gs pos="100000">
                <a:srgbClr val="AB620D"/>
              </a:gs>
            </a:gsLst>
            <a:lin ang="840013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2" name="Google Shape;252;p29"/>
          <p:cNvSpPr/>
          <p:nvPr/>
        </p:nvSpPr>
        <p:spPr>
          <a:xfrm>
            <a:off x="295777" y="0"/>
            <a:ext cx="5800800" cy="1181700"/>
          </a:xfrm>
          <a:prstGeom prst="rect">
            <a:avLst/>
          </a:prstGeom>
          <a:gradFill>
            <a:gsLst>
              <a:gs pos="0">
                <a:srgbClr val="E48312">
                  <a:alpha val="16862"/>
                </a:srgbClr>
              </a:gs>
              <a:gs pos="74000">
                <a:srgbClr val="724108">
                  <a:alpha val="0"/>
                </a:srgbClr>
              </a:gs>
              <a:gs pos="100000">
                <a:srgbClr val="724108">
                  <a:alpha val="0"/>
                </a:srgbClr>
              </a:gs>
            </a:gsLst>
            <a:lin ang="14400033"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3" name="Google Shape;253;p29"/>
          <p:cNvSpPr/>
          <p:nvPr/>
        </p:nvSpPr>
        <p:spPr>
          <a:xfrm rot="-5400000">
            <a:off x="3980850" y="-3980815"/>
            <a:ext cx="1182300" cy="9144000"/>
          </a:xfrm>
          <a:prstGeom prst="rect">
            <a:avLst/>
          </a:prstGeom>
          <a:gradFill>
            <a:gsLst>
              <a:gs pos="0">
                <a:srgbClr val="E48312">
                  <a:alpha val="0"/>
                </a:srgbClr>
              </a:gs>
              <a:gs pos="23000">
                <a:srgbClr val="E48312">
                  <a:alpha val="0"/>
                </a:srgbClr>
              </a:gs>
              <a:gs pos="99000">
                <a:srgbClr val="724108">
                  <a:alpha val="71764"/>
                </a:srgbClr>
              </a:gs>
              <a:gs pos="100000">
                <a:srgbClr val="724108">
                  <a:alpha val="71764"/>
                </a:srgbClr>
              </a:gs>
            </a:gsLst>
            <a:lin ang="113999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4" name="Google Shape;254;p29"/>
          <p:cNvSpPr txBox="1">
            <a:spLocks noGrp="1"/>
          </p:cNvSpPr>
          <p:nvPr>
            <p:ph type="title"/>
          </p:nvPr>
        </p:nvSpPr>
        <p:spPr>
          <a:xfrm>
            <a:off x="1028699" y="227024"/>
            <a:ext cx="7522500" cy="743400"/>
          </a:xfrm>
          <a:prstGeom prst="rect">
            <a:avLst/>
          </a:prstGeom>
          <a:noFill/>
          <a:ln>
            <a:noFill/>
          </a:ln>
        </p:spPr>
        <p:txBody>
          <a:bodyPr spcFirstLastPara="1" wrap="square" lIns="68575" tIns="34275" rIns="68575" bIns="34275" anchor="ctr" anchorCtr="0">
            <a:normAutofit/>
          </a:bodyPr>
          <a:lstStyle/>
          <a:p>
            <a:pPr marL="0" lvl="0" indent="0" algn="l" rtl="0">
              <a:lnSpc>
                <a:spcPct val="85000"/>
              </a:lnSpc>
              <a:spcBef>
                <a:spcPts val="0"/>
              </a:spcBef>
              <a:spcAft>
                <a:spcPts val="0"/>
              </a:spcAft>
              <a:buClr>
                <a:srgbClr val="FFFFFF"/>
              </a:buClr>
              <a:buSzPts val="3000"/>
              <a:buFont typeface="Calibri"/>
              <a:buNone/>
            </a:pPr>
            <a:r>
              <a:rPr lang="en" sz="3000">
                <a:solidFill>
                  <a:srgbClr val="FFFFFF"/>
                </a:solidFill>
              </a:rPr>
              <a:t>LOGISTIC REGRESSION</a:t>
            </a:r>
            <a:endParaRPr/>
          </a:p>
        </p:txBody>
      </p:sp>
      <p:sp>
        <p:nvSpPr>
          <p:cNvPr id="255" name="Google Shape;255;p29"/>
          <p:cNvSpPr txBox="1"/>
          <p:nvPr/>
        </p:nvSpPr>
        <p:spPr>
          <a:xfrm>
            <a:off x="847050" y="1476875"/>
            <a:ext cx="7530900" cy="2346900"/>
          </a:xfrm>
          <a:prstGeom prst="rect">
            <a:avLst/>
          </a:prstGeom>
          <a:noFill/>
          <a:ln>
            <a:noFill/>
          </a:ln>
        </p:spPr>
        <p:txBody>
          <a:bodyPr spcFirstLastPara="1" wrap="square" lIns="0" tIns="34275" rIns="0" bIns="34275" anchor="t" anchorCtr="0">
            <a:noAutofit/>
          </a:bodyPr>
          <a:lstStyle/>
          <a:p>
            <a:pPr marL="0" lvl="0" indent="0" algn="l" rtl="0">
              <a:lnSpc>
                <a:spcPct val="150000"/>
              </a:lnSpc>
              <a:spcBef>
                <a:spcPts val="0"/>
              </a:spcBef>
              <a:spcAft>
                <a:spcPts val="0"/>
              </a:spcAft>
              <a:buNone/>
            </a:pPr>
            <a:endParaRPr sz="1200">
              <a:solidFill>
                <a:srgbClr val="0D0D0D"/>
              </a:solidFill>
              <a:highlight>
                <a:srgbClr val="FFFFFF"/>
              </a:highlight>
              <a:latin typeface="Roboto"/>
              <a:ea typeface="Roboto"/>
              <a:cs typeface="Roboto"/>
              <a:sym typeface="Roboto"/>
            </a:endParaRPr>
          </a:p>
          <a:p>
            <a:pPr marL="63500" lvl="0" indent="-76200" algn="l" rtl="0">
              <a:lnSpc>
                <a:spcPct val="150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In the context of binary image classification, like identifying oil spills in ocean imagery, Logistic Regression will classify each pixel or image region as either "oil spill" (class 1) or "no oil spill" (class 0).</a:t>
            </a:r>
            <a:endParaRPr sz="1200">
              <a:solidFill>
                <a:srgbClr val="0D0D0D"/>
              </a:solidFill>
              <a:highlight>
                <a:srgbClr val="FFFFFF"/>
              </a:highlight>
              <a:latin typeface="Roboto"/>
              <a:ea typeface="Roboto"/>
              <a:cs typeface="Roboto"/>
              <a:sym typeface="Roboto"/>
            </a:endParaRPr>
          </a:p>
          <a:p>
            <a:pPr marL="63500" lvl="0" indent="0" algn="l" rtl="0">
              <a:lnSpc>
                <a:spcPct val="150000"/>
              </a:lnSpc>
              <a:spcBef>
                <a:spcPts val="0"/>
              </a:spcBef>
              <a:spcAft>
                <a:spcPts val="0"/>
              </a:spcAft>
              <a:buNone/>
            </a:pPr>
            <a:endParaRPr sz="1200">
              <a:solidFill>
                <a:srgbClr val="0D0D0D"/>
              </a:solidFill>
              <a:highlight>
                <a:srgbClr val="FFFFFF"/>
              </a:highlight>
              <a:latin typeface="Roboto"/>
              <a:ea typeface="Roboto"/>
              <a:cs typeface="Roboto"/>
              <a:sym typeface="Roboto"/>
            </a:endParaRPr>
          </a:p>
          <a:p>
            <a:pPr marL="63500" lvl="0" indent="-76200" algn="l" rtl="0">
              <a:lnSpc>
                <a:spcPct val="150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Logistic Regression is suitable for this task because it can handle varied input features (like color, texture, and pattern) to compute the likelihood of oil presence in water, providing a clear decision boundary between the two classes.</a:t>
            </a:r>
            <a:endParaRPr sz="1200">
              <a:solidFill>
                <a:srgbClr val="0D0D0D"/>
              </a:solidFill>
              <a:highlight>
                <a:srgbClr val="FFFFFF"/>
              </a:highlight>
              <a:latin typeface="Roboto"/>
              <a:ea typeface="Roboto"/>
              <a:cs typeface="Roboto"/>
              <a:sym typeface="Roboto"/>
            </a:endParaRPr>
          </a:p>
          <a:p>
            <a:pPr marL="63500" lvl="0" indent="0" algn="l" rtl="0">
              <a:lnSpc>
                <a:spcPct val="150000"/>
              </a:lnSpc>
              <a:spcBef>
                <a:spcPts val="0"/>
              </a:spcBef>
              <a:spcAft>
                <a:spcPts val="0"/>
              </a:spcAft>
              <a:buNone/>
            </a:pPr>
            <a:endParaRPr sz="1200">
              <a:solidFill>
                <a:srgbClr val="0D0D0D"/>
              </a:solidFill>
              <a:highlight>
                <a:srgbClr val="FFFFFF"/>
              </a:highlight>
              <a:latin typeface="Roboto"/>
              <a:ea typeface="Roboto"/>
              <a:cs typeface="Roboto"/>
              <a:sym typeface="Roboto"/>
            </a:endParaRPr>
          </a:p>
          <a:p>
            <a:pPr marL="63500" lvl="0" indent="-76200" algn="l" rtl="0">
              <a:lnSpc>
                <a:spcPct val="150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It is chosen for its simplicity, efficiency, and interpretability in binary classification problems. Its output can be directly interpreted as probabilities, which is valuable for decision-making in environmental monitoring.</a:t>
            </a:r>
            <a:endParaRPr sz="1137">
              <a:solidFill>
                <a:srgbClr val="3F3F3F"/>
              </a:solidFill>
              <a:latin typeface="Lato"/>
              <a:ea typeface="Lato"/>
              <a:cs typeface="Lato"/>
              <a:sym typeface="Lato"/>
            </a:endParaRPr>
          </a:p>
          <a:p>
            <a:pPr marL="63500" lvl="0" indent="0" algn="l" rtl="0">
              <a:lnSpc>
                <a:spcPct val="150000"/>
              </a:lnSpc>
              <a:spcBef>
                <a:spcPts val="1100"/>
              </a:spcBef>
              <a:spcAft>
                <a:spcPts val="0"/>
              </a:spcAft>
              <a:buNone/>
            </a:pPr>
            <a:endParaRPr sz="1100">
              <a:solidFill>
                <a:schemeClr val="accent1"/>
              </a:solidFill>
              <a:latin typeface="Lato"/>
              <a:ea typeface="Lato"/>
              <a:cs typeface="Lato"/>
              <a:sym typeface="Lato"/>
            </a:endParaRPr>
          </a:p>
          <a:p>
            <a:pPr marL="63500" lvl="0" indent="0" algn="l" rtl="0">
              <a:lnSpc>
                <a:spcPct val="150000"/>
              </a:lnSpc>
              <a:spcBef>
                <a:spcPts val="1000"/>
              </a:spcBef>
              <a:spcAft>
                <a:spcPts val="0"/>
              </a:spcAft>
              <a:buSzPts val="688"/>
              <a:buNone/>
            </a:pPr>
            <a:endParaRPr sz="1137">
              <a:solidFill>
                <a:srgbClr val="3F3F3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42"/>
            <a:ext cx="9144000" cy="515194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270AC6-7589-4E64-6815-122CE1643FE7}"/>
              </a:ext>
            </a:extLst>
          </p:cNvPr>
          <p:cNvSpPr>
            <a:spLocks noGrp="1"/>
          </p:cNvSpPr>
          <p:nvPr>
            <p:ph type="title"/>
          </p:nvPr>
        </p:nvSpPr>
        <p:spPr>
          <a:xfrm>
            <a:off x="628650" y="273843"/>
            <a:ext cx="7886700" cy="994173"/>
          </a:xfrm>
        </p:spPr>
        <p:txBody>
          <a:bodyPr vert="horz" lIns="91440" tIns="45720" rIns="91440" bIns="45720" rtlCol="0">
            <a:normAutofit/>
          </a:bodyPr>
          <a:lstStyle/>
          <a:p>
            <a:pPr defTabSz="914400"/>
            <a:r>
              <a:rPr lang="en-US" b="1" kern="1200">
                <a:latin typeface="+mj-lt"/>
                <a:ea typeface="+mj-ea"/>
                <a:cs typeface="+mj-cs"/>
              </a:rPr>
              <a:t>LOGISTIC REGRESSION</a:t>
            </a:r>
          </a:p>
        </p:txBody>
      </p:sp>
      <p:sp>
        <p:nvSpPr>
          <p:cNvPr id="18"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371600"/>
            <a:ext cx="7886700" cy="327183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BC85B1CC-441C-D85B-6FE7-9F3C0C541822}"/>
              </a:ext>
            </a:extLst>
          </p:cNvPr>
          <p:cNvPicPr>
            <a:picLocks noChangeAspect="1"/>
          </p:cNvPicPr>
          <p:nvPr/>
        </p:nvPicPr>
        <p:blipFill>
          <a:blip r:embed="rId2"/>
          <a:stretch>
            <a:fillRect/>
          </a:stretch>
        </p:blipFill>
        <p:spPr>
          <a:xfrm>
            <a:off x="868680" y="1807469"/>
            <a:ext cx="7406640" cy="2400099"/>
          </a:xfrm>
          <a:prstGeom prst="rect">
            <a:avLst/>
          </a:prstGeom>
          <a:effectLst/>
        </p:spPr>
      </p:pic>
    </p:spTree>
    <p:extLst>
      <p:ext uri="{BB962C8B-B14F-4D97-AF65-F5344CB8AC3E}">
        <p14:creationId xmlns:p14="http://schemas.microsoft.com/office/powerpoint/2010/main" val="155401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16"/>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 name="Google Shape;111;p16"/>
          <p:cNvSpPr txBox="1">
            <a:spLocks noGrp="1"/>
          </p:cNvSpPr>
          <p:nvPr>
            <p:ph type="title"/>
          </p:nvPr>
        </p:nvSpPr>
        <p:spPr>
          <a:xfrm>
            <a:off x="3973322" y="246888"/>
            <a:ext cx="4688333" cy="133731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4100"/>
              <a:buFont typeface="Calibri"/>
              <a:buNone/>
            </a:pPr>
            <a:r>
              <a:rPr lang="en" sz="4100" b="1" dirty="0"/>
              <a:t>ABSTRACT</a:t>
            </a:r>
            <a:endParaRPr dirty="0"/>
          </a:p>
        </p:txBody>
      </p:sp>
      <p:sp>
        <p:nvSpPr>
          <p:cNvPr id="114" name="Google Shape;114;p16"/>
          <p:cNvSpPr txBox="1">
            <a:spLocks noGrp="1"/>
          </p:cNvSpPr>
          <p:nvPr>
            <p:ph idx="1"/>
          </p:nvPr>
        </p:nvSpPr>
        <p:spPr>
          <a:xfrm>
            <a:off x="3681664" y="2029968"/>
            <a:ext cx="4979992" cy="2516886"/>
          </a:xfrm>
          <a:prstGeom prst="rect">
            <a:avLst/>
          </a:prstGeom>
          <a:noFill/>
          <a:ln>
            <a:noFill/>
          </a:ln>
        </p:spPr>
        <p:txBody>
          <a:bodyPr spcFirstLastPara="1" wrap="square" lIns="0" tIns="34275" rIns="0" bIns="34275" anchor="t" anchorCtr="0">
            <a:normAutofit fontScale="92500"/>
          </a:bodyPr>
          <a:lstStyle/>
          <a:p>
            <a:pPr marL="0" indent="0">
              <a:spcBef>
                <a:spcPts val="0"/>
              </a:spcBef>
              <a:buSzPct val="100000"/>
              <a:buNone/>
            </a:pPr>
            <a:r>
              <a:rPr lang="en-IN" dirty="0"/>
              <a:t>This project aims to use machine learning to detect oil spills, with data from Kaggle. After preprocessing and testing various models, the best ones were evaluated using metrics like accuracy, precision, recall, and F1 score. The top performers were then tested on a separate dataset, and a classification report was generated. The ultimate objective is to help prevent environmental disasters caused by oil spills.</a:t>
            </a:r>
          </a:p>
        </p:txBody>
      </p:sp>
      <p:pic>
        <p:nvPicPr>
          <p:cNvPr id="112" name="Google Shape;112;p16" descr="Understanding Oil Spill at Sea - Prevention And Cleanup Methods"/>
          <p:cNvPicPr preferRelativeResize="0"/>
          <p:nvPr/>
        </p:nvPicPr>
        <p:blipFill rotWithShape="1">
          <a:blip r:embed="rId3">
            <a:alphaModFix/>
          </a:blip>
          <a:srcRect l="26880" r="34240" b="1"/>
          <a:stretch/>
        </p:blipFill>
        <p:spPr>
          <a:xfrm>
            <a:off x="1" y="8"/>
            <a:ext cx="3493008" cy="5143492"/>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13" name="Google Shape;113;p16"/>
          <p:cNvSpPr/>
          <p:nvPr/>
        </p:nvSpPr>
        <p:spPr>
          <a:xfrm>
            <a:off x="3973322" y="1781210"/>
            <a:ext cx="3182692" cy="13716"/>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2C3C9-C6DA-319A-6807-DD6BED1B5E5D}"/>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2800" kern="1200" dirty="0">
                <a:solidFill>
                  <a:schemeClr val="tx1"/>
                </a:solidFill>
                <a:latin typeface="+mj-lt"/>
                <a:ea typeface="+mj-ea"/>
                <a:cs typeface="+mj-cs"/>
              </a:rPr>
              <a:t>PERFORMANCE EVALUATION OF SELECTED MODEL LOGISTIC REGRESSION</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90DAC9BF-79FC-6917-DBB3-C5F7B1C01BFB}"/>
              </a:ext>
            </a:extLst>
          </p:cNvPr>
          <p:cNvPicPr>
            <a:picLocks noChangeAspect="1"/>
          </p:cNvPicPr>
          <p:nvPr/>
        </p:nvPicPr>
        <p:blipFill>
          <a:blip r:embed="rId2"/>
          <a:stretch>
            <a:fillRect/>
          </a:stretch>
        </p:blipFill>
        <p:spPr>
          <a:xfrm>
            <a:off x="672649" y="1975104"/>
            <a:ext cx="7796415" cy="2689764"/>
          </a:xfrm>
          <a:prstGeom prst="rect">
            <a:avLst/>
          </a:prstGeom>
        </p:spPr>
      </p:pic>
    </p:spTree>
    <p:extLst>
      <p:ext uri="{BB962C8B-B14F-4D97-AF65-F5344CB8AC3E}">
        <p14:creationId xmlns:p14="http://schemas.microsoft.com/office/powerpoint/2010/main" val="812436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30"/>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1" name="Google Shape;261;p30"/>
          <p:cNvSpPr txBox="1">
            <a:spLocks noGrp="1"/>
          </p:cNvSpPr>
          <p:nvPr>
            <p:ph type="title"/>
          </p:nvPr>
        </p:nvSpPr>
        <p:spPr>
          <a:xfrm>
            <a:off x="442170" y="642135"/>
            <a:ext cx="3959556" cy="84605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Calibri"/>
              <a:buNone/>
            </a:pPr>
            <a:r>
              <a:rPr lang="en" sz="3000">
                <a:solidFill>
                  <a:schemeClr val="dk1"/>
                </a:solidFill>
              </a:rPr>
              <a:t>RANDOM FOREST</a:t>
            </a:r>
            <a:endParaRPr/>
          </a:p>
        </p:txBody>
      </p:sp>
      <p:graphicFrame>
        <p:nvGraphicFramePr>
          <p:cNvPr id="270" name="Google Shape;265;p30">
            <a:extLst>
              <a:ext uri="{FF2B5EF4-FFF2-40B4-BE49-F238E27FC236}">
                <a16:creationId xmlns:a16="http://schemas.microsoft.com/office/drawing/2014/main" id="{4D22CF09-9BE5-70C5-C328-34AE2BFBD99D}"/>
              </a:ext>
            </a:extLst>
          </p:cNvPr>
          <p:cNvGraphicFramePr>
            <a:graphicFrameLocks noGrp="1"/>
          </p:cNvGraphicFramePr>
          <p:nvPr>
            <p:ph idx="1"/>
          </p:nvPr>
        </p:nvGraphicFramePr>
        <p:xfrm>
          <a:off x="443052" y="1747875"/>
          <a:ext cx="4527600" cy="298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2" name="Google Shape;262;p30"/>
          <p:cNvGrpSpPr/>
          <p:nvPr/>
        </p:nvGrpSpPr>
        <p:grpSpPr>
          <a:xfrm>
            <a:off x="0" y="812613"/>
            <a:ext cx="266397" cy="505095"/>
            <a:chOff x="0" y="823811"/>
            <a:chExt cx="355196" cy="673460"/>
          </a:xfrm>
        </p:grpSpPr>
        <p:sp>
          <p:nvSpPr>
            <p:cNvPr id="263" name="Google Shape;263;p30"/>
            <p:cNvSpPr/>
            <p:nvPr/>
          </p:nvSpPr>
          <p:spPr>
            <a:xfrm>
              <a:off x="0" y="823811"/>
              <a:ext cx="87363" cy="673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4" name="Google Shape;264;p30"/>
            <p:cNvSpPr/>
            <p:nvPr/>
          </p:nvSpPr>
          <p:spPr>
            <a:xfrm>
              <a:off x="159341" y="823811"/>
              <a:ext cx="195855" cy="673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66" name="Google Shape;266;p30"/>
          <p:cNvSpPr/>
          <p:nvPr/>
        </p:nvSpPr>
        <p:spPr>
          <a:xfrm flipH="1">
            <a:off x="498814" y="1592866"/>
            <a:ext cx="373130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7" name="Google Shape;267;p30"/>
          <p:cNvSpPr/>
          <p:nvPr/>
        </p:nvSpPr>
        <p:spPr>
          <a:xfrm flipH="1">
            <a:off x="8023253" y="0"/>
            <a:ext cx="1120748"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68" name="Google Shape;268;p30"/>
          <p:cNvPicPr preferRelativeResize="0"/>
          <p:nvPr/>
        </p:nvPicPr>
        <p:blipFill>
          <a:blip r:embed="rId8">
            <a:alphaModFix/>
          </a:blip>
          <a:stretch>
            <a:fillRect/>
          </a:stretch>
        </p:blipFill>
        <p:spPr>
          <a:xfrm>
            <a:off x="4999750" y="581625"/>
            <a:ext cx="3680576" cy="4130599"/>
          </a:xfrm>
          <a:prstGeom prst="rect">
            <a:avLst/>
          </a:prstGeom>
          <a:solidFill>
            <a:schemeClr val="lt1"/>
          </a:solid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31"/>
          <p:cNvSpPr/>
          <p:nvPr/>
        </p:nvSpPr>
        <p:spPr>
          <a:xfrm>
            <a:off x="0" y="0"/>
            <a:ext cx="9144000" cy="5142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4" name="Google Shape;274;p31"/>
          <p:cNvSpPr txBox="1">
            <a:spLocks noGrp="1"/>
          </p:cNvSpPr>
          <p:nvPr>
            <p:ph type="title"/>
          </p:nvPr>
        </p:nvSpPr>
        <p:spPr>
          <a:xfrm>
            <a:off x="442170" y="642135"/>
            <a:ext cx="3959700" cy="84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Calibri"/>
              <a:buNone/>
            </a:pPr>
            <a:r>
              <a:rPr lang="en" sz="3000">
                <a:solidFill>
                  <a:schemeClr val="dk1"/>
                </a:solidFill>
              </a:rPr>
              <a:t>RANDOM FOREST</a:t>
            </a:r>
            <a:endParaRPr/>
          </a:p>
        </p:txBody>
      </p:sp>
      <p:sp>
        <p:nvSpPr>
          <p:cNvPr id="279" name="Google Shape;279;p31"/>
          <p:cNvSpPr txBox="1">
            <a:spLocks noGrp="1"/>
          </p:cNvSpPr>
          <p:nvPr>
            <p:ph idx="1"/>
          </p:nvPr>
        </p:nvSpPr>
        <p:spPr>
          <a:xfrm>
            <a:off x="266431" y="1879980"/>
            <a:ext cx="6868037" cy="209047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63500" lvl="0" indent="-76200" algn="l" rtl="0">
              <a:lnSpc>
                <a:spcPct val="115000"/>
              </a:lnSpc>
              <a:spcBef>
                <a:spcPts val="0"/>
              </a:spcBef>
              <a:spcAft>
                <a:spcPts val="0"/>
              </a:spcAft>
              <a:buClr>
                <a:srgbClr val="0D0D0D"/>
              </a:buClr>
              <a:buSzPts val="1200"/>
              <a:buFont typeface="Roboto"/>
              <a:buChar char="•"/>
            </a:pPr>
            <a:r>
              <a:rPr lang="en" sz="1200" dirty="0">
                <a:solidFill>
                  <a:srgbClr val="0D0D0D"/>
                </a:solidFill>
                <a:highlight>
                  <a:srgbClr val="FFFFFF"/>
                </a:highlight>
                <a:latin typeface="Roboto"/>
                <a:ea typeface="Roboto"/>
                <a:cs typeface="Roboto"/>
                <a:sym typeface="Roboto"/>
              </a:rPr>
              <a:t>Binary Classification: For identifying oil spills from images, Random Forest looks at various image features in many trees to determine if there's an oil spill or not.</a:t>
            </a:r>
            <a:endParaRPr sz="1200" dirty="0">
              <a:solidFill>
                <a:srgbClr val="0D0D0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63500" lvl="0" indent="-76200" algn="l" rtl="0">
              <a:lnSpc>
                <a:spcPct val="115000"/>
              </a:lnSpc>
              <a:spcBef>
                <a:spcPts val="0"/>
              </a:spcBef>
              <a:spcAft>
                <a:spcPts val="0"/>
              </a:spcAft>
              <a:buClr>
                <a:srgbClr val="0D0D0D"/>
              </a:buClr>
              <a:buSzPts val="1200"/>
              <a:buFont typeface="Roboto"/>
              <a:buChar char="•"/>
            </a:pPr>
            <a:r>
              <a:rPr lang="en" sz="1200" dirty="0">
                <a:solidFill>
                  <a:srgbClr val="0D0D0D"/>
                </a:solidFill>
                <a:highlight>
                  <a:srgbClr val="FFFFFF"/>
                </a:highlight>
                <a:latin typeface="Roboto"/>
                <a:ea typeface="Roboto"/>
                <a:cs typeface="Roboto"/>
                <a:sym typeface="Roboto"/>
              </a:rPr>
              <a:t>Application for Oil Spills: It's good at detecting oil spills in images because it can analyze complex patterns and handle lots of data.</a:t>
            </a:r>
            <a:endParaRPr sz="1200" dirty="0">
              <a:solidFill>
                <a:srgbClr val="0D0D0D"/>
              </a:solidFill>
              <a:highlight>
                <a:srgbClr val="FFFFFF"/>
              </a:highlight>
              <a:latin typeface="Roboto"/>
              <a:ea typeface="Roboto"/>
              <a:cs typeface="Roboto"/>
              <a:sym typeface="Roboto"/>
            </a:endParaRPr>
          </a:p>
          <a:p>
            <a:pPr marL="6350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63500" lvl="0" indent="-76200" algn="l" rtl="0">
              <a:lnSpc>
                <a:spcPct val="115000"/>
              </a:lnSpc>
              <a:spcBef>
                <a:spcPts val="0"/>
              </a:spcBef>
              <a:spcAft>
                <a:spcPts val="0"/>
              </a:spcAft>
              <a:buClr>
                <a:srgbClr val="0D0D0D"/>
              </a:buClr>
              <a:buSzPts val="1200"/>
              <a:buFont typeface="Roboto"/>
              <a:buChar char="•"/>
            </a:pPr>
            <a:r>
              <a:rPr lang="en" sz="1200" dirty="0">
                <a:solidFill>
                  <a:srgbClr val="0D0D0D"/>
                </a:solidFill>
                <a:highlight>
                  <a:srgbClr val="FFFFFF"/>
                </a:highlight>
                <a:latin typeface="Roboto"/>
                <a:ea typeface="Roboto"/>
                <a:cs typeface="Roboto"/>
                <a:sym typeface="Roboto"/>
              </a:rPr>
              <a:t>Advantages: Random Forest is reliable, can deal with incomplete data, and doesn’t easily overfit, making it effective for environmental monitoring like tracking oil spills.</a:t>
            </a:r>
            <a:endParaRPr dirty="0">
              <a:solidFill>
                <a:schemeClr val="dk1"/>
              </a:solidFill>
            </a:endParaRPr>
          </a:p>
        </p:txBody>
      </p:sp>
      <p:grpSp>
        <p:nvGrpSpPr>
          <p:cNvPr id="275" name="Google Shape;275;p31"/>
          <p:cNvGrpSpPr/>
          <p:nvPr/>
        </p:nvGrpSpPr>
        <p:grpSpPr>
          <a:xfrm>
            <a:off x="0" y="812613"/>
            <a:ext cx="266431" cy="505125"/>
            <a:chOff x="0" y="823811"/>
            <a:chExt cx="355241" cy="673500"/>
          </a:xfrm>
        </p:grpSpPr>
        <p:sp>
          <p:nvSpPr>
            <p:cNvPr id="276" name="Google Shape;276;p31"/>
            <p:cNvSpPr/>
            <p:nvPr/>
          </p:nvSpPr>
          <p:spPr>
            <a:xfrm>
              <a:off x="0" y="823811"/>
              <a:ext cx="87300" cy="67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7" name="Google Shape;277;p31"/>
            <p:cNvSpPr/>
            <p:nvPr/>
          </p:nvSpPr>
          <p:spPr>
            <a:xfrm>
              <a:off x="159341" y="823811"/>
              <a:ext cx="195900" cy="67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78" name="Google Shape;278;p31"/>
          <p:cNvSpPr/>
          <p:nvPr/>
        </p:nvSpPr>
        <p:spPr>
          <a:xfrm flipH="1">
            <a:off x="498713" y="1592866"/>
            <a:ext cx="3731400" cy="20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0" name="Google Shape;280;p31"/>
          <p:cNvSpPr/>
          <p:nvPr/>
        </p:nvSpPr>
        <p:spPr>
          <a:xfrm flipH="1">
            <a:off x="8023200" y="0"/>
            <a:ext cx="112080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E84E8-E3CF-D35F-E777-725B867EC196}"/>
              </a:ext>
            </a:extLst>
          </p:cNvPr>
          <p:cNvSpPr>
            <a:spLocks noGrp="1"/>
          </p:cNvSpPr>
          <p:nvPr>
            <p:ph type="title"/>
          </p:nvPr>
        </p:nvSpPr>
        <p:spPr>
          <a:xfrm>
            <a:off x="417399" y="482600"/>
            <a:ext cx="8408193" cy="558627"/>
          </a:xfrm>
        </p:spPr>
        <p:txBody>
          <a:bodyPr vert="horz" lIns="91440" tIns="45720" rIns="91440" bIns="45720" rtlCol="0">
            <a:normAutofit/>
          </a:bodyPr>
          <a:lstStyle/>
          <a:p>
            <a:pPr algn="ctr" defTabSz="914400"/>
            <a:r>
              <a:rPr lang="en-US" sz="2400" kern="1200" dirty="0">
                <a:solidFill>
                  <a:schemeClr val="bg1"/>
                </a:solidFill>
                <a:latin typeface="+mj-lt"/>
                <a:ea typeface="+mj-ea"/>
                <a:cs typeface="+mj-cs"/>
              </a:rPr>
              <a:t>RANDOM FOREST VALIDATION</a:t>
            </a:r>
          </a:p>
        </p:txBody>
      </p:sp>
      <p:pic>
        <p:nvPicPr>
          <p:cNvPr id="4" name="Picture 3" descr="A screenshot of a computer screen">
            <a:extLst>
              <a:ext uri="{FF2B5EF4-FFF2-40B4-BE49-F238E27FC236}">
                <a16:creationId xmlns:a16="http://schemas.microsoft.com/office/drawing/2014/main" id="{79C4167F-6FA2-D953-58F9-27C78F564716}"/>
              </a:ext>
            </a:extLst>
          </p:cNvPr>
          <p:cNvPicPr>
            <a:picLocks noChangeAspect="1"/>
          </p:cNvPicPr>
          <p:nvPr/>
        </p:nvPicPr>
        <p:blipFill>
          <a:blip r:embed="rId2"/>
          <a:stretch>
            <a:fillRect/>
          </a:stretch>
        </p:blipFill>
        <p:spPr>
          <a:xfrm>
            <a:off x="482600" y="1575189"/>
            <a:ext cx="8178799" cy="2658110"/>
          </a:xfrm>
          <a:prstGeom prst="rect">
            <a:avLst/>
          </a:prstGeom>
        </p:spPr>
      </p:pic>
    </p:spTree>
    <p:extLst>
      <p:ext uri="{BB962C8B-B14F-4D97-AF65-F5344CB8AC3E}">
        <p14:creationId xmlns:p14="http://schemas.microsoft.com/office/powerpoint/2010/main" val="9862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32"/>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6" name="Google Shape;286;p32"/>
          <p:cNvSpPr txBox="1">
            <a:spLocks noGrp="1"/>
          </p:cNvSpPr>
          <p:nvPr>
            <p:ph type="title"/>
          </p:nvPr>
        </p:nvSpPr>
        <p:spPr>
          <a:xfrm>
            <a:off x="125921" y="295913"/>
            <a:ext cx="40479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 sz="2800">
                <a:solidFill>
                  <a:schemeClr val="dk1"/>
                </a:solidFill>
              </a:rPr>
              <a:t>GRADIENT AND EXTREME GRADIENT BOOSTING</a:t>
            </a:r>
            <a:endParaRPr/>
          </a:p>
        </p:txBody>
      </p:sp>
      <p:sp>
        <p:nvSpPr>
          <p:cNvPr id="287" name="Google Shape;287;p32"/>
          <p:cNvSpPr/>
          <p:nvPr/>
        </p:nvSpPr>
        <p:spPr>
          <a:xfrm>
            <a:off x="7162800" y="4114800"/>
            <a:ext cx="2004647" cy="1028700"/>
          </a:xfrm>
          <a:custGeom>
            <a:avLst/>
            <a:gdLst/>
            <a:ahLst/>
            <a:cxnLst/>
            <a:rect l="l" t="t" r="r" b="b"/>
            <a:pathLst>
              <a:path w="2672863" h="1371600" extrusionOk="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88" name="Google Shape;288;p32"/>
          <p:cNvSpPr txBox="1"/>
          <p:nvPr/>
        </p:nvSpPr>
        <p:spPr>
          <a:xfrm>
            <a:off x="-25733" y="1338761"/>
            <a:ext cx="5238300" cy="2447400"/>
          </a:xfrm>
          <a:prstGeom prst="rect">
            <a:avLst/>
          </a:prstGeom>
          <a:noFill/>
          <a:ln>
            <a:noFill/>
          </a:ln>
        </p:spPr>
        <p:txBody>
          <a:bodyPr spcFirstLastPara="1" wrap="square" lIns="68575" tIns="34275" rIns="68575" bIns="34275" anchor="t" anchorCtr="0">
            <a:normAutofit/>
          </a:bodyPr>
          <a:lstStyle/>
          <a:p>
            <a:pPr marL="457200" lvl="0" indent="-298450" algn="l" rtl="0">
              <a:lnSpc>
                <a:spcPct val="160000"/>
              </a:lnSpc>
              <a:spcBef>
                <a:spcPts val="0"/>
              </a:spcBef>
              <a:spcAft>
                <a:spcPts val="0"/>
              </a:spcAft>
              <a:buClr>
                <a:srgbClr val="0D0D0D"/>
              </a:buClr>
              <a:buSzPts val="1100"/>
              <a:buFont typeface="Roboto"/>
              <a:buChar char="•"/>
            </a:pPr>
            <a:r>
              <a:rPr lang="en" sz="1100" b="1" dirty="0">
                <a:solidFill>
                  <a:srgbClr val="0D0D0D"/>
                </a:solidFill>
                <a:highlight>
                  <a:srgbClr val="FFFFFF"/>
                </a:highlight>
                <a:latin typeface="Roboto"/>
                <a:ea typeface="Roboto"/>
                <a:cs typeface="Roboto"/>
                <a:sym typeface="Roboto"/>
              </a:rPr>
              <a:t>Gradient Boosting</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Builds models step-by-step, each new model fixing errors from the previous ones.</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Focuses on correcting previous mistakes, gradually improving accuracy.</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Learns from image data to better distinguish between oil spills and clean areas.</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Can detect subtle patterns in images, making it good for spotting oil spills.</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Highly accurate and versatile, ideal for detailed image analysis.</a:t>
            </a:r>
            <a:endParaRPr sz="1100" dirty="0">
              <a:solidFill>
                <a:srgbClr val="0D0D0D"/>
              </a:solidFill>
              <a:highlight>
                <a:srgbClr val="FFFFFF"/>
              </a:highlight>
              <a:latin typeface="Roboto"/>
              <a:ea typeface="Roboto"/>
              <a:cs typeface="Roboto"/>
              <a:sym typeface="Roboto"/>
            </a:endParaRPr>
          </a:p>
        </p:txBody>
      </p:sp>
      <p:sp>
        <p:nvSpPr>
          <p:cNvPr id="289" name="Google Shape;289;p32"/>
          <p:cNvSpPr/>
          <p:nvPr/>
        </p:nvSpPr>
        <p:spPr>
          <a:xfrm rot="1095342">
            <a:off x="1611868" y="-258942"/>
            <a:ext cx="3062649" cy="3062649"/>
          </a:xfrm>
          <a:prstGeom prst="arc">
            <a:avLst>
              <a:gd name="adj1" fmla="val 17445962"/>
              <a:gd name="adj2" fmla="val 0"/>
            </a:avLst>
          </a:prstGeom>
          <a:noFill/>
          <a:ln w="127000" cap="rnd" cmpd="sng">
            <a:solidFill>
              <a:schemeClr val="accent4"/>
            </a:solidFill>
            <a:prstDash val="dash"/>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290" name="Google Shape;290;p32"/>
          <p:cNvPicPr preferRelativeResize="0"/>
          <p:nvPr/>
        </p:nvPicPr>
        <p:blipFill>
          <a:blip r:embed="rId3">
            <a:alphaModFix/>
          </a:blip>
          <a:stretch>
            <a:fillRect/>
          </a:stretch>
        </p:blipFill>
        <p:spPr>
          <a:xfrm>
            <a:off x="5195462" y="899160"/>
            <a:ext cx="3934676" cy="2828051"/>
          </a:xfrm>
          <a:prstGeom prst="rect">
            <a:avLst/>
          </a:prstGeom>
          <a:solidFill>
            <a:schemeClr val="lt1"/>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33"/>
          <p:cNvSpPr/>
          <p:nvPr/>
        </p:nvSpPr>
        <p:spPr>
          <a:xfrm>
            <a:off x="0"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6" name="Google Shape;296;p33"/>
          <p:cNvSpPr txBox="1">
            <a:spLocks noGrp="1"/>
          </p:cNvSpPr>
          <p:nvPr>
            <p:ph type="title"/>
          </p:nvPr>
        </p:nvSpPr>
        <p:spPr>
          <a:xfrm>
            <a:off x="125921" y="295913"/>
            <a:ext cx="40479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 sz="2800">
                <a:solidFill>
                  <a:schemeClr val="dk1"/>
                </a:solidFill>
              </a:rPr>
              <a:t>GRADIENT AND EXTREME GRADIENT BOOSTING</a:t>
            </a:r>
            <a:endParaRPr/>
          </a:p>
        </p:txBody>
      </p:sp>
      <p:sp>
        <p:nvSpPr>
          <p:cNvPr id="297" name="Google Shape;297;p33"/>
          <p:cNvSpPr/>
          <p:nvPr/>
        </p:nvSpPr>
        <p:spPr>
          <a:xfrm>
            <a:off x="7162800" y="4114800"/>
            <a:ext cx="2004647" cy="1028700"/>
          </a:xfrm>
          <a:custGeom>
            <a:avLst/>
            <a:gdLst/>
            <a:ahLst/>
            <a:cxnLst/>
            <a:rect l="l" t="t" r="r" b="b"/>
            <a:pathLst>
              <a:path w="2672863" h="1371600" extrusionOk="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8" name="Google Shape;298;p33"/>
          <p:cNvSpPr txBox="1"/>
          <p:nvPr/>
        </p:nvSpPr>
        <p:spPr>
          <a:xfrm>
            <a:off x="125921" y="1392150"/>
            <a:ext cx="5238300" cy="2359200"/>
          </a:xfrm>
          <a:prstGeom prst="rect">
            <a:avLst/>
          </a:prstGeom>
          <a:noFill/>
          <a:ln>
            <a:noFill/>
          </a:ln>
        </p:spPr>
        <p:txBody>
          <a:bodyPr spcFirstLastPara="1" wrap="square" lIns="68575" tIns="34275" rIns="68575" bIns="34275" anchor="t" anchorCtr="0">
            <a:normAutofit/>
          </a:bodyPr>
          <a:lstStyle/>
          <a:p>
            <a:pPr marL="457200" lvl="0" indent="-298450" algn="l" rtl="0">
              <a:lnSpc>
                <a:spcPct val="160000"/>
              </a:lnSpc>
              <a:spcBef>
                <a:spcPts val="1400"/>
              </a:spcBef>
              <a:spcAft>
                <a:spcPts val="0"/>
              </a:spcAft>
              <a:buClr>
                <a:srgbClr val="0D0D0D"/>
              </a:buClr>
              <a:buSzPts val="1100"/>
              <a:buFont typeface="Roboto"/>
              <a:buChar char="•"/>
            </a:pPr>
            <a:r>
              <a:rPr lang="en" sz="1100" b="1" dirty="0">
                <a:solidFill>
                  <a:srgbClr val="0D0D0D"/>
                </a:solidFill>
                <a:highlight>
                  <a:srgbClr val="FFFFFF"/>
                </a:highlight>
                <a:latin typeface="Roboto"/>
                <a:ea typeface="Roboto"/>
                <a:cs typeface="Roboto"/>
                <a:sym typeface="Roboto"/>
              </a:rPr>
              <a:t>Extreme Gradient Boosting (XGBoost)</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A faster, more powerful version of Gradient Boosting that handles big data efficiently.</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Uses advanced techniques for quick, accurate model building.</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Quickly processes large image datasets to identify oil spills.</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Fast and precise, great for analyzing high-resolution satellite images for oil spills.</a:t>
            </a:r>
            <a:endParaRPr sz="1100" dirty="0">
              <a:solidFill>
                <a:srgbClr val="0D0D0D"/>
              </a:solidFill>
              <a:highlight>
                <a:srgbClr val="FFFFFF"/>
              </a:highlight>
              <a:latin typeface="Roboto"/>
              <a:ea typeface="Roboto"/>
              <a:cs typeface="Roboto"/>
              <a:sym typeface="Roboto"/>
            </a:endParaRPr>
          </a:p>
          <a:p>
            <a:pPr marL="457200" lvl="0" indent="-298450" algn="l" rtl="0">
              <a:lnSpc>
                <a:spcPct val="150000"/>
              </a:lnSpc>
              <a:spcBef>
                <a:spcPts val="0"/>
              </a:spcBef>
              <a:spcAft>
                <a:spcPts val="0"/>
              </a:spcAft>
              <a:buClr>
                <a:srgbClr val="0D0D0D"/>
              </a:buClr>
              <a:buSzPts val="1100"/>
              <a:buFont typeface="Roboto"/>
              <a:buChar char="•"/>
            </a:pPr>
            <a:r>
              <a:rPr lang="en" sz="1100" dirty="0">
                <a:solidFill>
                  <a:srgbClr val="0D0D0D"/>
                </a:solidFill>
                <a:highlight>
                  <a:srgbClr val="FFFFFF"/>
                </a:highlight>
                <a:latin typeface="Roboto"/>
                <a:ea typeface="Roboto"/>
                <a:cs typeface="Roboto"/>
                <a:sym typeface="Roboto"/>
              </a:rPr>
              <a:t>Known for speed and accuracy, perfect for complex tasks like tracking oil</a:t>
            </a:r>
            <a:endParaRPr sz="1100" dirty="0">
              <a:solidFill>
                <a:srgbClr val="0D0D0D"/>
              </a:solidFill>
              <a:highlight>
                <a:srgbClr val="FFFFFF"/>
              </a:highlight>
              <a:latin typeface="Roboto"/>
              <a:ea typeface="Roboto"/>
              <a:cs typeface="Roboto"/>
              <a:sym typeface="Roboto"/>
            </a:endParaRPr>
          </a:p>
          <a:p>
            <a:pPr marL="0" lvl="0" indent="0" algn="l" rtl="0">
              <a:lnSpc>
                <a:spcPct val="150000"/>
              </a:lnSpc>
              <a:spcBef>
                <a:spcPts val="0"/>
              </a:spcBef>
              <a:spcAft>
                <a:spcPts val="1500"/>
              </a:spcAft>
              <a:buNone/>
            </a:pPr>
            <a:endParaRPr sz="1100" dirty="0">
              <a:solidFill>
                <a:srgbClr val="0D0D0D"/>
              </a:solidFill>
              <a:highlight>
                <a:srgbClr val="FFFFFF"/>
              </a:highlight>
              <a:latin typeface="Roboto"/>
              <a:ea typeface="Roboto"/>
              <a:cs typeface="Roboto"/>
              <a:sym typeface="Roboto"/>
            </a:endParaRPr>
          </a:p>
        </p:txBody>
      </p:sp>
      <p:sp>
        <p:nvSpPr>
          <p:cNvPr id="299" name="Google Shape;299;p33"/>
          <p:cNvSpPr/>
          <p:nvPr/>
        </p:nvSpPr>
        <p:spPr>
          <a:xfrm rot="1095342">
            <a:off x="1611868" y="-258942"/>
            <a:ext cx="3062649" cy="3062649"/>
          </a:xfrm>
          <a:prstGeom prst="arc">
            <a:avLst>
              <a:gd name="adj1" fmla="val 17445962"/>
              <a:gd name="adj2" fmla="val 0"/>
            </a:avLst>
          </a:prstGeom>
          <a:noFill/>
          <a:ln w="127000" cap="rnd" cmpd="sng">
            <a:solidFill>
              <a:schemeClr val="accent4"/>
            </a:solidFill>
            <a:prstDash val="dash"/>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300" name="Google Shape;300;p33"/>
          <p:cNvPicPr preferRelativeResize="0"/>
          <p:nvPr/>
        </p:nvPicPr>
        <p:blipFill>
          <a:blip r:embed="rId3">
            <a:alphaModFix/>
          </a:blip>
          <a:stretch>
            <a:fillRect/>
          </a:stretch>
        </p:blipFill>
        <p:spPr>
          <a:xfrm>
            <a:off x="4970181" y="793013"/>
            <a:ext cx="4194248" cy="3014624"/>
          </a:xfrm>
          <a:prstGeom prst="rect">
            <a:avLst/>
          </a:prstGeom>
          <a:solidFill>
            <a:schemeClr val="lt1"/>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58374"/>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370DF9-9F7C-B008-22B9-D567A14A2F43}"/>
              </a:ext>
            </a:extLst>
          </p:cNvPr>
          <p:cNvSpPr>
            <a:spLocks noGrp="1"/>
          </p:cNvSpPr>
          <p:nvPr>
            <p:ph type="title"/>
          </p:nvPr>
        </p:nvSpPr>
        <p:spPr>
          <a:xfrm>
            <a:off x="479160" y="292893"/>
            <a:ext cx="8182230" cy="1132726"/>
          </a:xfrm>
        </p:spPr>
        <p:txBody>
          <a:bodyPr vert="horz" lIns="91440" tIns="45720" rIns="91440" bIns="45720" rtlCol="0" anchor="ctr">
            <a:normAutofit/>
          </a:bodyPr>
          <a:lstStyle/>
          <a:p>
            <a:pPr algn="ctr" defTabSz="914400"/>
            <a:r>
              <a:rPr lang="en-US" sz="4600" b="1" kern="1200">
                <a:solidFill>
                  <a:srgbClr val="FFFFFF"/>
                </a:solidFill>
                <a:latin typeface="+mj-lt"/>
                <a:ea typeface="+mj-ea"/>
                <a:cs typeface="+mj-cs"/>
              </a:rPr>
              <a:t>GRADIENT BOOSTING CLASSIFIER</a:t>
            </a:r>
          </a:p>
        </p:txBody>
      </p:sp>
      <p:sp>
        <p:nvSpPr>
          <p:cNvPr id="19"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1314949"/>
            <a:ext cx="3182692" cy="13716"/>
          </a:xfrm>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3716"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2212" y="2989"/>
                  <a:pt x="3182051" y="10166"/>
                  <a:pt x="3182692" y="13716"/>
                </a:cubicBezTo>
                <a:cubicBezTo>
                  <a:pt x="2998421" y="17170"/>
                  <a:pt x="2675038" y="14442"/>
                  <a:pt x="2482500" y="13716"/>
                </a:cubicBezTo>
                <a:cubicBezTo>
                  <a:pt x="2289962" y="12990"/>
                  <a:pt x="1930644" y="2262"/>
                  <a:pt x="1782308" y="13716"/>
                </a:cubicBezTo>
                <a:cubicBezTo>
                  <a:pt x="1633972" y="25170"/>
                  <a:pt x="1287388" y="-6564"/>
                  <a:pt x="1145769" y="13716"/>
                </a:cubicBezTo>
                <a:cubicBezTo>
                  <a:pt x="1004150" y="33996"/>
                  <a:pt x="256377" y="-42010"/>
                  <a:pt x="0" y="13716"/>
                </a:cubicBezTo>
                <a:cubicBezTo>
                  <a:pt x="182" y="9317"/>
                  <a:pt x="482" y="5285"/>
                  <a:pt x="0" y="0"/>
                </a:cubicBezTo>
                <a:close/>
              </a:path>
              <a:path w="3182692" h="13716"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200" y="2764"/>
                  <a:pt x="3182390" y="8747"/>
                  <a:pt x="3182692" y="13716"/>
                </a:cubicBezTo>
                <a:cubicBezTo>
                  <a:pt x="3039109" y="-17273"/>
                  <a:pt x="2823860" y="9276"/>
                  <a:pt x="2546154" y="13716"/>
                </a:cubicBezTo>
                <a:cubicBezTo>
                  <a:pt x="2268448" y="18156"/>
                  <a:pt x="2098674" y="719"/>
                  <a:pt x="1845961" y="13716"/>
                </a:cubicBezTo>
                <a:cubicBezTo>
                  <a:pt x="1593248" y="26713"/>
                  <a:pt x="1456743" y="22988"/>
                  <a:pt x="1304904" y="13716"/>
                </a:cubicBezTo>
                <a:cubicBezTo>
                  <a:pt x="1153065" y="4444"/>
                  <a:pt x="947204" y="6554"/>
                  <a:pt x="668365" y="13716"/>
                </a:cubicBezTo>
                <a:cubicBezTo>
                  <a:pt x="389526" y="20878"/>
                  <a:pt x="288244" y="-9200"/>
                  <a:pt x="0" y="13716"/>
                </a:cubicBezTo>
                <a:cubicBezTo>
                  <a:pt x="614" y="9981"/>
                  <a:pt x="600" y="5402"/>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4ECAEC-7E64-6C17-63A4-E11A592D3834}"/>
              </a:ext>
            </a:extLst>
          </p:cNvPr>
          <p:cNvPicPr>
            <a:picLocks noChangeAspect="1"/>
          </p:cNvPicPr>
          <p:nvPr/>
        </p:nvPicPr>
        <p:blipFill>
          <a:blip r:embed="rId2"/>
          <a:stretch>
            <a:fillRect/>
          </a:stretch>
        </p:blipFill>
        <p:spPr>
          <a:xfrm>
            <a:off x="1103106" y="2300287"/>
            <a:ext cx="6935501" cy="2264653"/>
          </a:xfrm>
          <a:prstGeom prst="rect">
            <a:avLst/>
          </a:prstGeom>
        </p:spPr>
      </p:pic>
    </p:spTree>
    <p:extLst>
      <p:ext uri="{BB962C8B-B14F-4D97-AF65-F5344CB8AC3E}">
        <p14:creationId xmlns:p14="http://schemas.microsoft.com/office/powerpoint/2010/main" val="151058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58374"/>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9D14D9-D667-8ED4-B5B2-72249168F6EB}"/>
              </a:ext>
            </a:extLst>
          </p:cNvPr>
          <p:cNvSpPr>
            <a:spLocks noGrp="1"/>
          </p:cNvSpPr>
          <p:nvPr>
            <p:ph type="title"/>
          </p:nvPr>
        </p:nvSpPr>
        <p:spPr>
          <a:xfrm>
            <a:off x="479160" y="292893"/>
            <a:ext cx="8182230" cy="1132726"/>
          </a:xfrm>
        </p:spPr>
        <p:txBody>
          <a:bodyPr vert="horz" lIns="91440" tIns="45720" rIns="91440" bIns="45720" rtlCol="0" anchor="ctr">
            <a:normAutofit/>
          </a:bodyPr>
          <a:lstStyle/>
          <a:p>
            <a:pPr algn="ctr" defTabSz="914400"/>
            <a:r>
              <a:rPr lang="en-US" sz="4600" kern="1200">
                <a:solidFill>
                  <a:srgbClr val="FFFFFF"/>
                </a:solidFill>
                <a:latin typeface="+mj-lt"/>
                <a:ea typeface="+mj-ea"/>
                <a:cs typeface="+mj-cs"/>
              </a:rPr>
              <a:t>EXTREME GRADIENT BOOSTING</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1314949"/>
            <a:ext cx="3182692" cy="13716"/>
          </a:xfrm>
          <a:custGeom>
            <a:avLst/>
            <a:gdLst>
              <a:gd name="connsiteX0" fmla="*/ 0 w 3182692"/>
              <a:gd name="connsiteY0" fmla="*/ 0 h 13716"/>
              <a:gd name="connsiteX1" fmla="*/ 604711 w 3182692"/>
              <a:gd name="connsiteY1" fmla="*/ 0 h 13716"/>
              <a:gd name="connsiteX2" fmla="*/ 1241250 w 3182692"/>
              <a:gd name="connsiteY2" fmla="*/ 0 h 13716"/>
              <a:gd name="connsiteX3" fmla="*/ 1909615 w 3182692"/>
              <a:gd name="connsiteY3" fmla="*/ 0 h 13716"/>
              <a:gd name="connsiteX4" fmla="*/ 2577981 w 3182692"/>
              <a:gd name="connsiteY4" fmla="*/ 0 h 13716"/>
              <a:gd name="connsiteX5" fmla="*/ 3182692 w 3182692"/>
              <a:gd name="connsiteY5" fmla="*/ 0 h 13716"/>
              <a:gd name="connsiteX6" fmla="*/ 3182692 w 3182692"/>
              <a:gd name="connsiteY6" fmla="*/ 13716 h 13716"/>
              <a:gd name="connsiteX7" fmla="*/ 2482500 w 3182692"/>
              <a:gd name="connsiteY7" fmla="*/ 13716 h 13716"/>
              <a:gd name="connsiteX8" fmla="*/ 1782308 w 3182692"/>
              <a:gd name="connsiteY8" fmla="*/ 13716 h 13716"/>
              <a:gd name="connsiteX9" fmla="*/ 1145769 w 3182692"/>
              <a:gd name="connsiteY9" fmla="*/ 13716 h 13716"/>
              <a:gd name="connsiteX10" fmla="*/ 0 w 3182692"/>
              <a:gd name="connsiteY10" fmla="*/ 13716 h 13716"/>
              <a:gd name="connsiteX11" fmla="*/ 0 w 3182692"/>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3716"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2212" y="2989"/>
                  <a:pt x="3182051" y="10166"/>
                  <a:pt x="3182692" y="13716"/>
                </a:cubicBezTo>
                <a:cubicBezTo>
                  <a:pt x="2998421" y="17170"/>
                  <a:pt x="2675038" y="14442"/>
                  <a:pt x="2482500" y="13716"/>
                </a:cubicBezTo>
                <a:cubicBezTo>
                  <a:pt x="2289962" y="12990"/>
                  <a:pt x="1930644" y="2262"/>
                  <a:pt x="1782308" y="13716"/>
                </a:cubicBezTo>
                <a:cubicBezTo>
                  <a:pt x="1633972" y="25170"/>
                  <a:pt x="1287388" y="-6564"/>
                  <a:pt x="1145769" y="13716"/>
                </a:cubicBezTo>
                <a:cubicBezTo>
                  <a:pt x="1004150" y="33996"/>
                  <a:pt x="256377" y="-42010"/>
                  <a:pt x="0" y="13716"/>
                </a:cubicBezTo>
                <a:cubicBezTo>
                  <a:pt x="182" y="9317"/>
                  <a:pt x="482" y="5285"/>
                  <a:pt x="0" y="0"/>
                </a:cubicBezTo>
                <a:close/>
              </a:path>
              <a:path w="3182692" h="13716"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200" y="2764"/>
                  <a:pt x="3182390" y="8747"/>
                  <a:pt x="3182692" y="13716"/>
                </a:cubicBezTo>
                <a:cubicBezTo>
                  <a:pt x="3039109" y="-17273"/>
                  <a:pt x="2823860" y="9276"/>
                  <a:pt x="2546154" y="13716"/>
                </a:cubicBezTo>
                <a:cubicBezTo>
                  <a:pt x="2268448" y="18156"/>
                  <a:pt x="2098674" y="719"/>
                  <a:pt x="1845961" y="13716"/>
                </a:cubicBezTo>
                <a:cubicBezTo>
                  <a:pt x="1593248" y="26713"/>
                  <a:pt x="1456743" y="22988"/>
                  <a:pt x="1304904" y="13716"/>
                </a:cubicBezTo>
                <a:cubicBezTo>
                  <a:pt x="1153065" y="4444"/>
                  <a:pt x="947204" y="6554"/>
                  <a:pt x="668365" y="13716"/>
                </a:cubicBezTo>
                <a:cubicBezTo>
                  <a:pt x="389526" y="20878"/>
                  <a:pt x="288244" y="-9200"/>
                  <a:pt x="0" y="13716"/>
                </a:cubicBezTo>
                <a:cubicBezTo>
                  <a:pt x="614" y="9981"/>
                  <a:pt x="600" y="5402"/>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812E6757-349F-2901-6C09-32689FCB5E52}"/>
              </a:ext>
            </a:extLst>
          </p:cNvPr>
          <p:cNvPicPr>
            <a:picLocks noChangeAspect="1"/>
          </p:cNvPicPr>
          <p:nvPr/>
        </p:nvPicPr>
        <p:blipFill>
          <a:blip r:embed="rId2"/>
          <a:stretch>
            <a:fillRect/>
          </a:stretch>
        </p:blipFill>
        <p:spPr>
          <a:xfrm>
            <a:off x="1264792" y="2300287"/>
            <a:ext cx="6612128" cy="2264653"/>
          </a:xfrm>
          <a:prstGeom prst="rect">
            <a:avLst/>
          </a:prstGeom>
        </p:spPr>
      </p:pic>
    </p:spTree>
    <p:extLst>
      <p:ext uri="{BB962C8B-B14F-4D97-AF65-F5344CB8AC3E}">
        <p14:creationId xmlns:p14="http://schemas.microsoft.com/office/powerpoint/2010/main" val="3774625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58D7E-990E-9B02-AF65-90FB875A493B}"/>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defTabSz="914400"/>
            <a:r>
              <a:rPr lang="en-US" sz="3600" b="1" kern="12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MODELS ACCURACY COMPARISONS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ifferent colored bars&#10;&#10;Description automatically generated">
            <a:extLst>
              <a:ext uri="{FF2B5EF4-FFF2-40B4-BE49-F238E27FC236}">
                <a16:creationId xmlns:a16="http://schemas.microsoft.com/office/drawing/2014/main" id="{2FC4944F-BAB8-D465-FB88-666089FD2AA9}"/>
              </a:ext>
            </a:extLst>
          </p:cNvPr>
          <p:cNvPicPr>
            <a:picLocks noChangeAspect="1"/>
          </p:cNvPicPr>
          <p:nvPr/>
        </p:nvPicPr>
        <p:blipFill>
          <a:blip r:embed="rId2"/>
          <a:stretch>
            <a:fillRect/>
          </a:stretch>
        </p:blipFill>
        <p:spPr>
          <a:xfrm>
            <a:off x="2771684" y="1975104"/>
            <a:ext cx="3598346" cy="2689764"/>
          </a:xfrm>
          <a:prstGeom prst="rect">
            <a:avLst/>
          </a:prstGeom>
        </p:spPr>
      </p:pic>
    </p:spTree>
    <p:extLst>
      <p:ext uri="{BB962C8B-B14F-4D97-AF65-F5344CB8AC3E}">
        <p14:creationId xmlns:p14="http://schemas.microsoft.com/office/powerpoint/2010/main" val="34553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562629"/>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56268D-555F-7A7B-CA0F-159934E3CCFC}"/>
              </a:ext>
            </a:extLst>
          </p:cNvPr>
          <p:cNvSpPr>
            <a:spLocks noGrp="1"/>
          </p:cNvSpPr>
          <p:nvPr>
            <p:ph type="title"/>
          </p:nvPr>
        </p:nvSpPr>
        <p:spPr>
          <a:xfrm>
            <a:off x="621506" y="370810"/>
            <a:ext cx="7900987" cy="613052"/>
          </a:xfrm>
        </p:spPr>
        <p:txBody>
          <a:bodyPr vert="horz" lIns="91440" tIns="45720" rIns="91440" bIns="45720" rtlCol="0" anchor="b">
            <a:normAutofit/>
          </a:bodyPr>
          <a:lstStyle/>
          <a:p>
            <a:pPr algn="ctr" defTabSz="914400"/>
            <a:r>
              <a:rPr lang="en-US" sz="2500" b="1" kern="1200" dirty="0">
                <a:solidFill>
                  <a:schemeClr val="tx1"/>
                </a:solidFill>
                <a:latin typeface="+mj-lt"/>
                <a:ea typeface="+mj-ea"/>
                <a:cs typeface="+mj-cs"/>
              </a:rPr>
              <a:t>PERFORMANCE EVALUATION OF SELECTED MODEL VGG-19</a:t>
            </a:r>
          </a:p>
        </p:txBody>
      </p:sp>
      <p:pic>
        <p:nvPicPr>
          <p:cNvPr id="4" name="Picture 3" descr="A screenshot of a computer screen&#10;&#10;Description automatically generated">
            <a:extLst>
              <a:ext uri="{FF2B5EF4-FFF2-40B4-BE49-F238E27FC236}">
                <a16:creationId xmlns:a16="http://schemas.microsoft.com/office/drawing/2014/main" id="{7E32D474-7824-11EA-9233-9573CC6578A2}"/>
              </a:ext>
            </a:extLst>
          </p:cNvPr>
          <p:cNvPicPr>
            <a:picLocks noChangeAspect="1"/>
          </p:cNvPicPr>
          <p:nvPr/>
        </p:nvPicPr>
        <p:blipFill>
          <a:blip r:embed="rId2"/>
          <a:stretch>
            <a:fillRect/>
          </a:stretch>
        </p:blipFill>
        <p:spPr>
          <a:xfrm>
            <a:off x="542925" y="1856180"/>
            <a:ext cx="8058150" cy="2780062"/>
          </a:xfrm>
          <a:prstGeom prst="rect">
            <a:avLst/>
          </a:prstGeom>
        </p:spPr>
      </p:pic>
    </p:spTree>
    <p:extLst>
      <p:ext uri="{BB962C8B-B14F-4D97-AF65-F5344CB8AC3E}">
        <p14:creationId xmlns:p14="http://schemas.microsoft.com/office/powerpoint/2010/main" val="317571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3BD43-968C-0965-5449-18FF0367DB9A}"/>
              </a:ext>
            </a:extLst>
          </p:cNvPr>
          <p:cNvSpPr>
            <a:spLocks noGrp="1"/>
          </p:cNvSpPr>
          <p:nvPr>
            <p:ph type="title"/>
          </p:nvPr>
        </p:nvSpPr>
        <p:spPr>
          <a:xfrm>
            <a:off x="429369" y="178904"/>
            <a:ext cx="8263890" cy="1075811"/>
          </a:xfrm>
        </p:spPr>
        <p:txBody>
          <a:bodyPr vert="horz" lIns="91440" tIns="45720" rIns="91440" bIns="45720" rtlCol="0" anchor="b">
            <a:normAutofit/>
          </a:bodyPr>
          <a:lstStyle/>
          <a:p>
            <a:pPr defTabSz="914400"/>
            <a:r>
              <a:rPr lang="en-US" sz="4100">
                <a:sym typeface="Calibri"/>
              </a:rPr>
              <a:t>INTRODUCTION</a:t>
            </a:r>
            <a:endParaRPr lang="en-US" sz="410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23;p17" descr="Oil Spills - Woods Hole Oceanographic Institution">
            <a:extLst>
              <a:ext uri="{FF2B5EF4-FFF2-40B4-BE49-F238E27FC236}">
                <a16:creationId xmlns:a16="http://schemas.microsoft.com/office/drawing/2014/main" id="{2D698D14-4283-C326-69EA-C80746C9FDBB}"/>
              </a:ext>
            </a:extLst>
          </p:cNvPr>
          <p:cNvPicPr preferRelativeResize="0">
            <a:picLocks noGrp="1"/>
          </p:cNvPicPr>
          <p:nvPr>
            <p:ph sz="half" idx="2"/>
          </p:nvPr>
        </p:nvPicPr>
        <p:blipFill rotWithShape="1">
          <a:blip r:embed="rId2"/>
          <a:srcRect l="16219" r="29665"/>
          <a:stretch/>
        </p:blipFill>
        <p:spPr>
          <a:xfrm>
            <a:off x="5756743" y="1570482"/>
            <a:ext cx="2955798" cy="3072384"/>
          </a:xfrm>
          <a:prstGeom prst="rect">
            <a:avLst/>
          </a:prstGeom>
          <a:noFill/>
        </p:spPr>
      </p:pic>
      <p:graphicFrame>
        <p:nvGraphicFramePr>
          <p:cNvPr id="7" name="Content Placeholder 2">
            <a:extLst>
              <a:ext uri="{FF2B5EF4-FFF2-40B4-BE49-F238E27FC236}">
                <a16:creationId xmlns:a16="http://schemas.microsoft.com/office/drawing/2014/main" id="{584E4B2A-407B-0BCB-952A-C7D74DCCB175}"/>
              </a:ext>
            </a:extLst>
          </p:cNvPr>
          <p:cNvGraphicFramePr>
            <a:graphicFrameLocks noGrp="1"/>
          </p:cNvGraphicFramePr>
          <p:nvPr>
            <p:ph sz="half" idx="1"/>
            <p:extLst>
              <p:ext uri="{D42A27DB-BD31-4B8C-83A1-F6EECF244321}">
                <p14:modId xmlns:p14="http://schemas.microsoft.com/office/powerpoint/2010/main" val="373641715"/>
              </p:ext>
            </p:extLst>
          </p:nvPr>
        </p:nvGraphicFramePr>
        <p:xfrm>
          <a:off x="429369" y="1553487"/>
          <a:ext cx="5035164" cy="3089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2401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562629"/>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56268D-555F-7A7B-CA0F-159934E3CCFC}"/>
              </a:ext>
            </a:extLst>
          </p:cNvPr>
          <p:cNvSpPr>
            <a:spLocks noGrp="1"/>
          </p:cNvSpPr>
          <p:nvPr>
            <p:ph type="title"/>
          </p:nvPr>
        </p:nvSpPr>
        <p:spPr>
          <a:xfrm>
            <a:off x="621506" y="370810"/>
            <a:ext cx="7900987" cy="613052"/>
          </a:xfrm>
        </p:spPr>
        <p:txBody>
          <a:bodyPr vert="horz" lIns="91440" tIns="45720" rIns="91440" bIns="45720" rtlCol="0" anchor="b">
            <a:normAutofit fontScale="90000"/>
          </a:bodyPr>
          <a:lstStyle/>
          <a:p>
            <a:pPr algn="ctr" defTabSz="914400"/>
            <a:r>
              <a:rPr lang="en-US" sz="2500" b="1" kern="1200" dirty="0">
                <a:solidFill>
                  <a:schemeClr val="tx1"/>
                </a:solidFill>
                <a:latin typeface="+mj-lt"/>
                <a:ea typeface="+mj-ea"/>
                <a:cs typeface="+mj-cs"/>
              </a:rPr>
              <a:t>PERFORMANCE EVALUATION OF SELECTED MODEL SVM LINEAR</a:t>
            </a:r>
          </a:p>
        </p:txBody>
      </p:sp>
      <p:pic>
        <p:nvPicPr>
          <p:cNvPr id="3" name="Picture 2" descr="A screenshot of a computer screen&#10;&#10;Description automatically generated">
            <a:extLst>
              <a:ext uri="{FF2B5EF4-FFF2-40B4-BE49-F238E27FC236}">
                <a16:creationId xmlns:a16="http://schemas.microsoft.com/office/drawing/2014/main" id="{78D130B4-879F-02E0-B9D1-7A435C80A684}"/>
              </a:ext>
            </a:extLst>
          </p:cNvPr>
          <p:cNvPicPr>
            <a:picLocks noChangeAspect="1"/>
          </p:cNvPicPr>
          <p:nvPr/>
        </p:nvPicPr>
        <p:blipFill>
          <a:blip r:embed="rId2"/>
          <a:stretch>
            <a:fillRect/>
          </a:stretch>
        </p:blipFill>
        <p:spPr>
          <a:xfrm>
            <a:off x="1168201" y="1771644"/>
            <a:ext cx="6749296" cy="2205996"/>
          </a:xfrm>
          <a:prstGeom prst="rect">
            <a:avLst/>
          </a:prstGeom>
        </p:spPr>
      </p:pic>
    </p:spTree>
    <p:extLst>
      <p:ext uri="{BB962C8B-B14F-4D97-AF65-F5344CB8AC3E}">
        <p14:creationId xmlns:p14="http://schemas.microsoft.com/office/powerpoint/2010/main" val="3726356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562629"/>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56268D-555F-7A7B-CA0F-159934E3CCFC}"/>
              </a:ext>
            </a:extLst>
          </p:cNvPr>
          <p:cNvSpPr>
            <a:spLocks noGrp="1"/>
          </p:cNvSpPr>
          <p:nvPr>
            <p:ph type="title"/>
          </p:nvPr>
        </p:nvSpPr>
        <p:spPr>
          <a:xfrm>
            <a:off x="621506" y="370810"/>
            <a:ext cx="7900987" cy="613052"/>
          </a:xfrm>
        </p:spPr>
        <p:txBody>
          <a:bodyPr vert="horz" lIns="91440" tIns="45720" rIns="91440" bIns="45720" rtlCol="0" anchor="b">
            <a:normAutofit fontScale="90000"/>
          </a:bodyPr>
          <a:lstStyle/>
          <a:p>
            <a:pPr algn="ctr" defTabSz="914400"/>
            <a:r>
              <a:rPr lang="en-US" sz="2500" b="1" kern="1200" dirty="0">
                <a:solidFill>
                  <a:schemeClr val="tx1"/>
                </a:solidFill>
                <a:latin typeface="+mj-lt"/>
                <a:ea typeface="+mj-ea"/>
                <a:cs typeface="+mj-cs"/>
              </a:rPr>
              <a:t>PERFORMANCE EVALUATION OF SELECTED MODEL LOGISTIC REGRESSION</a:t>
            </a:r>
          </a:p>
        </p:txBody>
      </p:sp>
      <p:pic>
        <p:nvPicPr>
          <p:cNvPr id="5" name="Picture 4" descr="A screenshot of a computer screen&#10;&#10;Description automatically generated">
            <a:extLst>
              <a:ext uri="{FF2B5EF4-FFF2-40B4-BE49-F238E27FC236}">
                <a16:creationId xmlns:a16="http://schemas.microsoft.com/office/drawing/2014/main" id="{65C6E6C3-1021-0FEB-E4D7-34965044A10D}"/>
              </a:ext>
            </a:extLst>
          </p:cNvPr>
          <p:cNvPicPr>
            <a:picLocks noChangeAspect="1"/>
          </p:cNvPicPr>
          <p:nvPr/>
        </p:nvPicPr>
        <p:blipFill>
          <a:blip r:embed="rId2"/>
          <a:stretch>
            <a:fillRect/>
          </a:stretch>
        </p:blipFill>
        <p:spPr>
          <a:xfrm>
            <a:off x="751046" y="1443983"/>
            <a:ext cx="7732304" cy="2661941"/>
          </a:xfrm>
          <a:prstGeom prst="rect">
            <a:avLst/>
          </a:prstGeom>
        </p:spPr>
      </p:pic>
    </p:spTree>
    <p:extLst>
      <p:ext uri="{BB962C8B-B14F-4D97-AF65-F5344CB8AC3E}">
        <p14:creationId xmlns:p14="http://schemas.microsoft.com/office/powerpoint/2010/main" val="3515269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AC44E-81A1-147F-60CA-E955F163E11C}"/>
              </a:ext>
            </a:extLst>
          </p:cNvPr>
          <p:cNvSpPr>
            <a:spLocks noGrp="1"/>
          </p:cNvSpPr>
          <p:nvPr>
            <p:ph type="title"/>
          </p:nvPr>
        </p:nvSpPr>
        <p:spPr>
          <a:xfrm>
            <a:off x="628650" y="138603"/>
            <a:ext cx="7886700" cy="1129413"/>
          </a:xfrm>
        </p:spPr>
        <p:txBody>
          <a:bodyPr anchor="ctr">
            <a:normAutofit fontScale="90000"/>
          </a:bodyPr>
          <a:lstStyle/>
          <a:p>
            <a:r>
              <a:rPr lang="en-IN" sz="3600" b="1">
                <a:latin typeface="Cascadia Mono SemiBold" panose="020B0609020000020004" pitchFamily="49" charset="0"/>
                <a:ea typeface="Cascadia Mono SemiBold" panose="020B0609020000020004" pitchFamily="49" charset="0"/>
                <a:cs typeface="Cascadia Mono SemiBold" panose="020B0609020000020004" pitchFamily="49" charset="0"/>
              </a:rPr>
              <a:t>FINAL PREDICTED ACCURACY OF SELECTED MODELS ON TEST DATA SET</a:t>
            </a:r>
          </a:p>
        </p:txBody>
      </p:sp>
      <p:pic>
        <p:nvPicPr>
          <p:cNvPr id="6" name="Picture 5" descr="A screenshot of a graph">
            <a:extLst>
              <a:ext uri="{FF2B5EF4-FFF2-40B4-BE49-F238E27FC236}">
                <a16:creationId xmlns:a16="http://schemas.microsoft.com/office/drawing/2014/main" id="{4BD59F9A-BB76-61FD-0893-6EE349237178}"/>
              </a:ext>
            </a:extLst>
          </p:cNvPr>
          <p:cNvPicPr>
            <a:picLocks noChangeAspect="1"/>
          </p:cNvPicPr>
          <p:nvPr/>
        </p:nvPicPr>
        <p:blipFill>
          <a:blip r:embed="rId2"/>
          <a:stretch>
            <a:fillRect/>
          </a:stretch>
        </p:blipFill>
        <p:spPr>
          <a:xfrm>
            <a:off x="2047534" y="1384069"/>
            <a:ext cx="5046641" cy="3337727"/>
          </a:xfrm>
          <a:prstGeom prst="rect">
            <a:avLst/>
          </a:prstGeom>
        </p:spPr>
      </p:pic>
    </p:spTree>
    <p:extLst>
      <p:ext uri="{BB962C8B-B14F-4D97-AF65-F5344CB8AC3E}">
        <p14:creationId xmlns:p14="http://schemas.microsoft.com/office/powerpoint/2010/main" val="2342734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4"/>
          <p:cNvSpPr/>
          <p:nvPr/>
        </p:nvSpPr>
        <p:spPr>
          <a:xfrm>
            <a:off x="0" y="-1"/>
            <a:ext cx="9143771" cy="51390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6" name="Google Shape;306;p34"/>
          <p:cNvSpPr/>
          <p:nvPr/>
        </p:nvSpPr>
        <p:spPr>
          <a:xfrm>
            <a:off x="229" y="0"/>
            <a:ext cx="914377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7" name="Google Shape;307;p34"/>
          <p:cNvSpPr txBox="1">
            <a:spLocks noGrp="1"/>
          </p:cNvSpPr>
          <p:nvPr>
            <p:ph type="title"/>
          </p:nvPr>
        </p:nvSpPr>
        <p:spPr>
          <a:xfrm>
            <a:off x="4942997" y="3200874"/>
            <a:ext cx="3604497" cy="972836"/>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2"/>
              </a:buClr>
              <a:buSzPts val="3000"/>
              <a:buFont typeface="Calibri"/>
              <a:buNone/>
            </a:pPr>
            <a:r>
              <a:rPr lang="en" sz="3000">
                <a:solidFill>
                  <a:schemeClr val="dk2"/>
                </a:solidFill>
                <a:latin typeface="Calibri"/>
                <a:ea typeface="Calibri"/>
                <a:cs typeface="Calibri"/>
                <a:sym typeface="Calibri"/>
              </a:rPr>
              <a:t>THANK YOU</a:t>
            </a:r>
            <a:br>
              <a:rPr lang="en" sz="3000">
                <a:solidFill>
                  <a:schemeClr val="dk2"/>
                </a:solidFill>
                <a:latin typeface="Calibri"/>
                <a:ea typeface="Calibri"/>
                <a:cs typeface="Calibri"/>
                <a:sym typeface="Calibri"/>
              </a:rPr>
            </a:br>
            <a:endParaRPr sz="3000">
              <a:solidFill>
                <a:schemeClr val="dk2"/>
              </a:solidFill>
              <a:latin typeface="Calibri"/>
              <a:ea typeface="Calibri"/>
              <a:cs typeface="Calibri"/>
              <a:sym typeface="Calibri"/>
            </a:endParaRPr>
          </a:p>
        </p:txBody>
      </p:sp>
      <p:pic>
        <p:nvPicPr>
          <p:cNvPr id="308" name="Google Shape;308;p34" descr="Handshake"/>
          <p:cNvPicPr preferRelativeResize="0"/>
          <p:nvPr/>
        </p:nvPicPr>
        <p:blipFill rotWithShape="1">
          <a:blip r:embed="rId3">
            <a:alphaModFix/>
          </a:blip>
          <a:srcRect/>
          <a:stretch/>
        </p:blipFill>
        <p:spPr>
          <a:xfrm>
            <a:off x="255353" y="1361490"/>
            <a:ext cx="3106320" cy="3106320"/>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grpSp>
        <p:nvGrpSpPr>
          <p:cNvPr id="309" name="Google Shape;309;p34"/>
          <p:cNvGrpSpPr/>
          <p:nvPr/>
        </p:nvGrpSpPr>
        <p:grpSpPr>
          <a:xfrm>
            <a:off x="-3190" y="-4483"/>
            <a:ext cx="4679006" cy="5147984"/>
            <a:chOff x="305" y="-5977"/>
            <a:chExt cx="6238675" cy="6863979"/>
          </a:xfrm>
        </p:grpSpPr>
        <p:sp>
          <p:nvSpPr>
            <p:cNvPr id="310" name="Google Shape;310;p34"/>
            <p:cNvSpPr/>
            <p:nvPr/>
          </p:nvSpPr>
          <p:spPr>
            <a:xfrm flipH="1">
              <a:off x="305" y="34854"/>
              <a:ext cx="6028697" cy="6817170"/>
            </a:xfrm>
            <a:custGeom>
              <a:avLst/>
              <a:gdLst/>
              <a:ahLst/>
              <a:cxnLst/>
              <a:rect l="l" t="t" r="r" b="b"/>
              <a:pathLst>
                <a:path w="6028697" h="6817170" extrusionOk="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94A088">
                    <a:alpha val="9803"/>
                  </a:srgbClr>
                </a:gs>
                <a:gs pos="85000">
                  <a:srgbClr val="E4831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1" name="Google Shape;311;p34"/>
            <p:cNvSpPr/>
            <p:nvPr/>
          </p:nvSpPr>
          <p:spPr>
            <a:xfrm flipH="1">
              <a:off x="305" y="1"/>
              <a:ext cx="6165116"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94A088">
                    <a:alpha val="9803"/>
                  </a:srgbClr>
                </a:gs>
                <a:gs pos="85000">
                  <a:srgbClr val="E4831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2" name="Google Shape;312;p34"/>
            <p:cNvSpPr/>
            <p:nvPr/>
          </p:nvSpPr>
          <p:spPr>
            <a:xfrm flipH="1">
              <a:off x="305" y="-5977"/>
              <a:ext cx="6238675"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94A088">
                    <a:alpha val="9803"/>
                  </a:srgbClr>
                </a:gs>
                <a:gs pos="85000">
                  <a:srgbClr val="E4831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4350" cy="51435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BABE498-AB88-7D5E-A9CB-7EF75490F781}"/>
              </a:ext>
            </a:extLst>
          </p:cNvPr>
          <p:cNvSpPr>
            <a:spLocks noGrp="1"/>
          </p:cNvSpPr>
          <p:nvPr>
            <p:ph type="title"/>
          </p:nvPr>
        </p:nvSpPr>
        <p:spPr>
          <a:xfrm>
            <a:off x="628650" y="482600"/>
            <a:ext cx="2213403" cy="4178299"/>
          </a:xfrm>
        </p:spPr>
        <p:txBody>
          <a:bodyPr>
            <a:normAutofit/>
          </a:bodyPr>
          <a:lstStyle/>
          <a:p>
            <a:r>
              <a:rPr lang="en-IN">
                <a:solidFill>
                  <a:srgbClr val="FFFFFF"/>
                </a:solidFill>
                <a:latin typeface="JasmineUPC" panose="02020603050405020304" pitchFamily="18" charset="-34"/>
                <a:cs typeface="JasmineUPC" panose="02020603050405020304" pitchFamily="18" charset="-34"/>
              </a:rPr>
              <a:t>BUSINESS VALUE</a:t>
            </a:r>
          </a:p>
        </p:txBody>
      </p:sp>
      <p:graphicFrame>
        <p:nvGraphicFramePr>
          <p:cNvPr id="16" name="Content Placeholder 2">
            <a:extLst>
              <a:ext uri="{FF2B5EF4-FFF2-40B4-BE49-F238E27FC236}">
                <a16:creationId xmlns:a16="http://schemas.microsoft.com/office/drawing/2014/main" id="{BC666BB6-A702-A797-47FD-D33E1CE67B82}"/>
              </a:ext>
            </a:extLst>
          </p:cNvPr>
          <p:cNvGraphicFramePr>
            <a:graphicFrameLocks noGrp="1"/>
          </p:cNvGraphicFramePr>
          <p:nvPr>
            <p:ph idx="1"/>
            <p:extLst>
              <p:ext uri="{D42A27DB-BD31-4B8C-83A1-F6EECF244321}">
                <p14:modId xmlns:p14="http://schemas.microsoft.com/office/powerpoint/2010/main" val="2311579683"/>
              </p:ext>
            </p:extLst>
          </p:nvPr>
        </p:nvGraphicFramePr>
        <p:xfrm>
          <a:off x="3905730" y="482599"/>
          <a:ext cx="4718785" cy="4148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3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19"/>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5" name="Google Shape;145;p19"/>
          <p:cNvSpPr txBox="1">
            <a:spLocks noGrp="1"/>
          </p:cNvSpPr>
          <p:nvPr>
            <p:ph type="title"/>
          </p:nvPr>
        </p:nvSpPr>
        <p:spPr>
          <a:xfrm>
            <a:off x="3973322" y="246888"/>
            <a:ext cx="4688333" cy="133731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4100"/>
              <a:buFont typeface="Calibri"/>
              <a:buNone/>
            </a:pPr>
            <a:r>
              <a:rPr lang="en" sz="4100"/>
              <a:t>OBJECTIVE</a:t>
            </a:r>
            <a:endParaRPr/>
          </a:p>
        </p:txBody>
      </p:sp>
      <p:graphicFrame>
        <p:nvGraphicFramePr>
          <p:cNvPr id="152" name="Google Shape;148;p19">
            <a:extLst>
              <a:ext uri="{FF2B5EF4-FFF2-40B4-BE49-F238E27FC236}">
                <a16:creationId xmlns:a16="http://schemas.microsoft.com/office/drawing/2014/main" id="{001AE630-4204-B449-2F31-AB106B79EE4A}"/>
              </a:ext>
            </a:extLst>
          </p:cNvPr>
          <p:cNvGraphicFramePr>
            <a:graphicFrameLocks noGrp="1"/>
          </p:cNvGraphicFramePr>
          <p:nvPr>
            <p:ph idx="1"/>
            <p:extLst>
              <p:ext uri="{D42A27DB-BD31-4B8C-83A1-F6EECF244321}">
                <p14:modId xmlns:p14="http://schemas.microsoft.com/office/powerpoint/2010/main" val="791464248"/>
              </p:ext>
            </p:extLst>
          </p:nvPr>
        </p:nvGraphicFramePr>
        <p:xfrm>
          <a:off x="3930777" y="1952036"/>
          <a:ext cx="4688333" cy="2612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6" name="Google Shape;146;p19" descr="Offshore production platform"/>
          <p:cNvPicPr preferRelativeResize="0"/>
          <p:nvPr/>
        </p:nvPicPr>
        <p:blipFill rotWithShape="1">
          <a:blip r:embed="rId8">
            <a:alphaModFix/>
          </a:blip>
          <a:srcRect l="22283" r="29669" b="-1"/>
          <a:stretch/>
        </p:blipFill>
        <p:spPr>
          <a:xfrm>
            <a:off x="255" y="8"/>
            <a:ext cx="3493008" cy="5143492"/>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47" name="Google Shape;147;p19"/>
          <p:cNvSpPr/>
          <p:nvPr/>
        </p:nvSpPr>
        <p:spPr>
          <a:xfrm>
            <a:off x="3973322" y="1781210"/>
            <a:ext cx="3182692" cy="13716"/>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2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54" name="Google Shape;154;p20" descr="Diagram&#10;&#10;Description automatically generated"/>
          <p:cNvPicPr preferRelativeResize="0"/>
          <p:nvPr/>
        </p:nvPicPr>
        <p:blipFill rotWithShape="1">
          <a:blip r:embed="rId3">
            <a:alphaModFix/>
          </a:blip>
          <a:srcRect/>
          <a:stretch/>
        </p:blipFill>
        <p:spPr>
          <a:xfrm>
            <a:off x="205739" y="106679"/>
            <a:ext cx="3195267" cy="4660175"/>
          </a:xfrm>
          <a:prstGeom prst="rect">
            <a:avLst/>
          </a:prstGeom>
          <a:noFill/>
          <a:ln>
            <a:noFill/>
          </a:ln>
        </p:spPr>
      </p:pic>
      <p:sp>
        <p:nvSpPr>
          <p:cNvPr id="155" name="Google Shape;155;p20"/>
          <p:cNvSpPr/>
          <p:nvPr/>
        </p:nvSpPr>
        <p:spPr>
          <a:xfrm>
            <a:off x="3470986" y="0"/>
            <a:ext cx="5673014" cy="5143500"/>
          </a:xfrm>
          <a:custGeom>
            <a:avLst/>
            <a:gdLst/>
            <a:ahLst/>
            <a:cxnLst/>
            <a:rect l="l" t="t" r="r" b="b"/>
            <a:pathLst>
              <a:path w="7529613" h="6858000" extrusionOk="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6;p20"/>
          <p:cNvSpPr txBox="1">
            <a:spLocks noGrp="1"/>
          </p:cNvSpPr>
          <p:nvPr>
            <p:ph type="title"/>
          </p:nvPr>
        </p:nvSpPr>
        <p:spPr>
          <a:xfrm>
            <a:off x="4319516" y="342901"/>
            <a:ext cx="4002952" cy="1376933"/>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FFFFFF"/>
              </a:buClr>
              <a:buSzPts val="4100"/>
              <a:buFont typeface="Calibri"/>
              <a:buNone/>
            </a:pPr>
            <a:r>
              <a:rPr lang="en" sz="4100">
                <a:solidFill>
                  <a:srgbClr val="FFFFFF"/>
                </a:solidFill>
              </a:rPr>
              <a:t>METHODOLOGY</a:t>
            </a:r>
            <a:endParaRPr/>
          </a:p>
        </p:txBody>
      </p:sp>
      <p:sp>
        <p:nvSpPr>
          <p:cNvPr id="157" name="Google Shape;157;p20"/>
          <p:cNvSpPr/>
          <p:nvPr/>
        </p:nvSpPr>
        <p:spPr>
          <a:xfrm>
            <a:off x="4319515" y="1920622"/>
            <a:ext cx="3771900" cy="13716"/>
          </a:xfrm>
          <a:custGeom>
            <a:avLst/>
            <a:gdLst/>
            <a:ahLst/>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1"/>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 name="Google Shape;164;p21"/>
          <p:cNvSpPr txBox="1">
            <a:spLocks noGrp="1"/>
          </p:cNvSpPr>
          <p:nvPr>
            <p:ph type="title"/>
          </p:nvPr>
        </p:nvSpPr>
        <p:spPr>
          <a:xfrm>
            <a:off x="628650" y="273844"/>
            <a:ext cx="4045021" cy="994172"/>
          </a:xfrm>
          <a:prstGeom prst="rect">
            <a:avLst/>
          </a:prstGeom>
          <a:noFill/>
          <a:ln>
            <a:noFill/>
          </a:ln>
        </p:spPr>
        <p:txBody>
          <a:bodyPr spcFirstLastPara="1" wrap="square" lIns="68575" tIns="34275" rIns="68575" bIns="34275" anchor="b" anchorCtr="0">
            <a:normAutofit fontScale="90000"/>
          </a:bodyPr>
          <a:lstStyle/>
          <a:p>
            <a:pPr marL="0" lvl="0" indent="0" algn="l" rtl="0">
              <a:lnSpc>
                <a:spcPct val="85000"/>
              </a:lnSpc>
              <a:spcBef>
                <a:spcPts val="0"/>
              </a:spcBef>
              <a:spcAft>
                <a:spcPts val="0"/>
              </a:spcAft>
              <a:buClr>
                <a:srgbClr val="3F3F3F"/>
              </a:buClr>
              <a:buSzPct val="100000"/>
              <a:buFont typeface="Arial"/>
              <a:buNone/>
            </a:pPr>
            <a:r>
              <a:rPr lang="en" sz="3300" b="0" i="0" dirty="0">
                <a:latin typeface="Arial"/>
                <a:ea typeface="Arial"/>
                <a:cs typeface="Arial"/>
                <a:sym typeface="Arial"/>
              </a:rPr>
              <a:t>Preprocessing Steps for Oil Spill Image Dataset</a:t>
            </a:r>
            <a:endParaRPr dirty="0"/>
          </a:p>
        </p:txBody>
      </p:sp>
      <p:graphicFrame>
        <p:nvGraphicFramePr>
          <p:cNvPr id="170" name="Google Shape;165;p21">
            <a:extLst>
              <a:ext uri="{FF2B5EF4-FFF2-40B4-BE49-F238E27FC236}">
                <a16:creationId xmlns:a16="http://schemas.microsoft.com/office/drawing/2014/main" id="{683779CE-08E3-C729-4BB4-9C3E7BDE31D6}"/>
              </a:ext>
            </a:extLst>
          </p:cNvPr>
          <p:cNvGraphicFramePr>
            <a:graphicFrameLocks noGrp="1"/>
          </p:cNvGraphicFramePr>
          <p:nvPr>
            <p:ph idx="1"/>
            <p:extLst>
              <p:ext uri="{D42A27DB-BD31-4B8C-83A1-F6EECF244321}">
                <p14:modId xmlns:p14="http://schemas.microsoft.com/office/powerpoint/2010/main" val="3749634394"/>
              </p:ext>
            </p:extLst>
          </p:nvPr>
        </p:nvGraphicFramePr>
        <p:xfrm>
          <a:off x="628650" y="1369219"/>
          <a:ext cx="4045021"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6" name="Google Shape;166;p21" descr="Graph on document with pen"/>
          <p:cNvPicPr preferRelativeResize="0"/>
          <p:nvPr/>
        </p:nvPicPr>
        <p:blipFill rotWithShape="1">
          <a:blip r:embed="rId8">
            <a:alphaModFix/>
          </a:blip>
          <a:srcRect l="24081" r="9168" b="-2"/>
          <a:stretch/>
        </p:blipFill>
        <p:spPr>
          <a:xfrm>
            <a:off x="4781190" y="568886"/>
            <a:ext cx="3841679" cy="3841679"/>
          </a:xfrm>
          <a:custGeom>
            <a:avLst/>
            <a:gdLst/>
            <a:ahLst/>
            <a:cxnLst/>
            <a:rect l="l" t="t" r="r" b="b"/>
            <a:pathLst>
              <a:path w="2663168" h="2663168" extrusionOk="0">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a:noFill/>
          </a:ln>
        </p:spPr>
      </p:pic>
      <p:sp>
        <p:nvSpPr>
          <p:cNvPr id="167" name="Google Shape;167;p21"/>
          <p:cNvSpPr/>
          <p:nvPr/>
        </p:nvSpPr>
        <p:spPr>
          <a:xfrm rot="10389197" flipH="1">
            <a:off x="4696412" y="515866"/>
            <a:ext cx="4103360" cy="4103360"/>
          </a:xfrm>
          <a:prstGeom prst="arc">
            <a:avLst>
              <a:gd name="adj1" fmla="val 16200000"/>
              <a:gd name="adj2" fmla="val 20093138"/>
            </a:avLst>
          </a:prstGeom>
          <a:noFill/>
          <a:ln w="127000" cap="rnd" cmpd="sng">
            <a:solidFill>
              <a:schemeClr val="accent4">
                <a:alpha val="94901"/>
              </a:schemeClr>
            </a:solidFill>
            <a:prstDash val="dash"/>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68;p21"/>
          <p:cNvSpPr/>
          <p:nvPr/>
        </p:nvSpPr>
        <p:spPr>
          <a:xfrm>
            <a:off x="7686421" y="690844"/>
            <a:ext cx="593266" cy="577172"/>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4" name="Google Shape;174;p22"/>
          <p:cNvSpPr txBox="1">
            <a:spLocks noGrp="1"/>
          </p:cNvSpPr>
          <p:nvPr>
            <p:ph type="title"/>
          </p:nvPr>
        </p:nvSpPr>
        <p:spPr>
          <a:xfrm>
            <a:off x="473202" y="480060"/>
            <a:ext cx="3614166" cy="1110996"/>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ct val="100000"/>
              <a:buFont typeface="Calibri"/>
              <a:buNone/>
            </a:pPr>
            <a:r>
              <a:rPr lang="en" sz="3800"/>
              <a:t>DATA AUGMENTATION</a:t>
            </a:r>
            <a:endParaRPr/>
          </a:p>
        </p:txBody>
      </p:sp>
      <p:sp>
        <p:nvSpPr>
          <p:cNvPr id="176" name="Google Shape;176;p22"/>
          <p:cNvSpPr txBox="1">
            <a:spLocks noGrp="1"/>
          </p:cNvSpPr>
          <p:nvPr>
            <p:ph idx="1"/>
          </p:nvPr>
        </p:nvSpPr>
        <p:spPr>
          <a:xfrm>
            <a:off x="473201" y="1981962"/>
            <a:ext cx="5778511" cy="2765165"/>
          </a:xfrm>
          <a:prstGeom prst="rect">
            <a:avLst/>
          </a:prstGeom>
          <a:noFill/>
          <a:ln>
            <a:noFill/>
          </a:ln>
        </p:spPr>
        <p:txBody>
          <a:bodyPr spcFirstLastPara="1" wrap="square" lIns="0" tIns="34275" rIns="0" bIns="34275" anchor="t" anchorCtr="0">
            <a:normAutofit fontScale="92500"/>
          </a:bodyPr>
          <a:lstStyle/>
          <a:p>
            <a:pPr marL="63500" lvl="0" indent="-70485" algn="l" rtl="0">
              <a:lnSpc>
                <a:spcPct val="90000"/>
              </a:lnSpc>
              <a:spcBef>
                <a:spcPts val="0"/>
              </a:spcBef>
              <a:spcAft>
                <a:spcPts val="0"/>
              </a:spcAft>
              <a:buSzPct val="100000"/>
              <a:buFont typeface="Noto Sans Symbols"/>
              <a:buChar char="❑"/>
            </a:pPr>
            <a:r>
              <a:rPr lang="en" sz="1200" b="0" i="0"/>
              <a:t> Data augmentation introduces variations to the existing dataset to increase its diversity.</a:t>
            </a:r>
            <a:endParaRPr/>
          </a:p>
          <a:p>
            <a:pPr marL="63500" lvl="0" indent="-70485" algn="l" rtl="0">
              <a:lnSpc>
                <a:spcPct val="90000"/>
              </a:lnSpc>
              <a:spcBef>
                <a:spcPts val="1100"/>
              </a:spcBef>
              <a:spcAft>
                <a:spcPts val="0"/>
              </a:spcAft>
              <a:buSzPct val="100000"/>
              <a:buFont typeface="Noto Sans Symbols"/>
              <a:buChar char="❑"/>
            </a:pPr>
            <a:r>
              <a:rPr lang="en" sz="1200" b="0" i="0"/>
              <a:t> It helps prevent overfitting and improves the generalization of the model.</a:t>
            </a:r>
            <a:endParaRPr/>
          </a:p>
          <a:p>
            <a:pPr marL="63500" lvl="0" indent="-70485" algn="l" rtl="0">
              <a:lnSpc>
                <a:spcPct val="90000"/>
              </a:lnSpc>
              <a:spcBef>
                <a:spcPts val="1100"/>
              </a:spcBef>
              <a:spcAft>
                <a:spcPts val="0"/>
              </a:spcAft>
              <a:buSzPct val="100000"/>
              <a:buFont typeface="Noto Sans Symbols"/>
              <a:buChar char="❑"/>
            </a:pPr>
            <a:r>
              <a:rPr lang="en" sz="1200" b="0" i="0"/>
              <a:t> In image classification, data augmentation can be used to improve the performance of the model.</a:t>
            </a:r>
            <a:endParaRPr/>
          </a:p>
          <a:p>
            <a:pPr marL="63500" lvl="0" indent="-70485" algn="l" rtl="0">
              <a:lnSpc>
                <a:spcPct val="90000"/>
              </a:lnSpc>
              <a:spcBef>
                <a:spcPts val="1100"/>
              </a:spcBef>
              <a:spcAft>
                <a:spcPts val="0"/>
              </a:spcAft>
              <a:buSzPct val="100000"/>
              <a:buFont typeface="Noto Sans Symbols"/>
              <a:buChar char="❑"/>
            </a:pPr>
            <a:r>
              <a:rPr lang="en" sz="1200" b="0" i="0"/>
              <a:t> Parameters such as rotation range, width_shift_range, height_shift_range, horizontal_flip, and vertical_flip can be used to apply data augmentation to images.</a:t>
            </a:r>
            <a:endParaRPr/>
          </a:p>
          <a:p>
            <a:pPr marL="63500" lvl="0" indent="-70485" algn="l" rtl="0">
              <a:lnSpc>
                <a:spcPct val="90000"/>
              </a:lnSpc>
              <a:spcBef>
                <a:spcPts val="1100"/>
              </a:spcBef>
              <a:spcAft>
                <a:spcPts val="0"/>
              </a:spcAft>
              <a:buSzPct val="100000"/>
              <a:buFont typeface="Noto Sans Symbols"/>
              <a:buChar char="❑"/>
            </a:pPr>
            <a:r>
              <a:rPr lang="en" sz="1200" b="0" i="0"/>
              <a:t> Rotation_range rotates the image by a random degree in the specified range.</a:t>
            </a:r>
            <a:endParaRPr/>
          </a:p>
          <a:p>
            <a:pPr marL="63500" lvl="0" indent="-70485" algn="l" rtl="0">
              <a:lnSpc>
                <a:spcPct val="90000"/>
              </a:lnSpc>
              <a:spcBef>
                <a:spcPts val="1100"/>
              </a:spcBef>
              <a:spcAft>
                <a:spcPts val="0"/>
              </a:spcAft>
              <a:buSzPct val="100000"/>
              <a:buFont typeface="Noto Sans Symbols"/>
              <a:buChar char="❑"/>
            </a:pPr>
            <a:r>
              <a:rPr lang="en" sz="1200" b="0" i="0"/>
              <a:t> Width_shift_range and height_shift_range shift the image horizontally and vertically by a fraction of its total width and height, respectively.</a:t>
            </a:r>
            <a:endParaRPr/>
          </a:p>
          <a:p>
            <a:pPr marL="63500" lvl="0" indent="-70485" algn="l" rtl="0">
              <a:lnSpc>
                <a:spcPct val="90000"/>
              </a:lnSpc>
              <a:spcBef>
                <a:spcPts val="1100"/>
              </a:spcBef>
              <a:spcAft>
                <a:spcPts val="0"/>
              </a:spcAft>
              <a:buSzPct val="100000"/>
              <a:buFont typeface="Noto Sans Symbols"/>
              <a:buChar char="❑"/>
            </a:pPr>
            <a:r>
              <a:rPr lang="en" sz="1200" b="0" i="0"/>
              <a:t> Horizontal_flip and vertical_flip flip the image horizontally or vertically, respectively.</a:t>
            </a:r>
            <a:endParaRPr/>
          </a:p>
          <a:p>
            <a:pPr marL="63500" lvl="0" indent="-70485" algn="l" rtl="0">
              <a:lnSpc>
                <a:spcPct val="90000"/>
              </a:lnSpc>
              <a:spcBef>
                <a:spcPts val="1100"/>
              </a:spcBef>
              <a:spcAft>
                <a:spcPts val="0"/>
              </a:spcAft>
              <a:buSzPct val="100000"/>
              <a:buFont typeface="Noto Sans Symbols"/>
              <a:buChar char="❑"/>
            </a:pPr>
            <a:r>
              <a:rPr lang="en" sz="1200" b="0" i="0"/>
              <a:t> By applying data augmentation, we can increase the size and diversity of the dataset, and improve the performance of the model.</a:t>
            </a:r>
            <a:endParaRPr/>
          </a:p>
          <a:p>
            <a:pPr marL="63500" lvl="0" indent="0" algn="l" rtl="0">
              <a:lnSpc>
                <a:spcPct val="90000"/>
              </a:lnSpc>
              <a:spcBef>
                <a:spcPts val="1100"/>
              </a:spcBef>
              <a:spcAft>
                <a:spcPts val="0"/>
              </a:spcAft>
              <a:buSzPct val="100000"/>
              <a:buFont typeface="Noto Sans Symbols"/>
              <a:buNone/>
            </a:pPr>
            <a:endParaRPr sz="1200"/>
          </a:p>
        </p:txBody>
      </p:sp>
      <p:sp>
        <p:nvSpPr>
          <p:cNvPr id="175" name="Google Shape;175;p22"/>
          <p:cNvSpPr/>
          <p:nvPr/>
        </p:nvSpPr>
        <p:spPr>
          <a:xfrm>
            <a:off x="482459" y="1779651"/>
            <a:ext cx="2441321" cy="13716"/>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77" name="Google Shape;177;p22" descr="Statistics"/>
          <p:cNvPicPr preferRelativeResize="0"/>
          <p:nvPr/>
        </p:nvPicPr>
        <p:blipFill rotWithShape="1">
          <a:blip r:embed="rId3">
            <a:alphaModFix/>
          </a:blip>
          <a:srcRect/>
          <a:stretch/>
        </p:blipFill>
        <p:spPr>
          <a:xfrm>
            <a:off x="6112565" y="524637"/>
            <a:ext cx="2555947" cy="2555947"/>
          </a:xfrm>
          <a:prstGeom prst="rect">
            <a:avLst/>
          </a:prstGeom>
          <a:noFill/>
          <a:ln>
            <a:noFill/>
          </a:ln>
        </p:spPr>
      </p:pic>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60</TotalTime>
  <Words>1505</Words>
  <Application>Microsoft Office PowerPoint</Application>
  <PresentationFormat>On-screen Show (16:9)</PresentationFormat>
  <Paragraphs>143</Paragraphs>
  <Slides>43</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72</vt:lpstr>
      <vt:lpstr>Lato</vt:lpstr>
      <vt:lpstr>JasmineUPC</vt:lpstr>
      <vt:lpstr>Calibri</vt:lpstr>
      <vt:lpstr>Arial</vt:lpstr>
      <vt:lpstr>Cascadia Mono SemiBold</vt:lpstr>
      <vt:lpstr>Roboto</vt:lpstr>
      <vt:lpstr>Noto Sans Symbols</vt:lpstr>
      <vt:lpstr>Calibri Light</vt:lpstr>
      <vt:lpstr>Office 2013 - 2022 Theme</vt:lpstr>
      <vt:lpstr>PowerPoint Presentation</vt:lpstr>
      <vt:lpstr>CONTEXT</vt:lpstr>
      <vt:lpstr>ABSTRACT</vt:lpstr>
      <vt:lpstr>INTRODUCTION</vt:lpstr>
      <vt:lpstr>BUSINESS VALUE</vt:lpstr>
      <vt:lpstr>OBJECTIVE</vt:lpstr>
      <vt:lpstr>METHODOLOGY</vt:lpstr>
      <vt:lpstr>Preprocessing Steps for Oil Spill Image Dataset</vt:lpstr>
      <vt:lpstr>DATA AUGMENTATION</vt:lpstr>
      <vt:lpstr>DATA SPLIT</vt:lpstr>
      <vt:lpstr>DISTRIBUTION OF IMAGE WIDTH FOR TRAINING DATA</vt:lpstr>
      <vt:lpstr>DISTRIBUTION OF IMAGE HEIGHTS FOR TRAINING DATA</vt:lpstr>
      <vt:lpstr>VISUALISING RESIZED IMAGE OF TEST DATASET</vt:lpstr>
      <vt:lpstr>VISUALISING RESIZED IMAGE TRAINING SET</vt:lpstr>
      <vt:lpstr>VISUALISING RESIZED IMAGE VALIDATION SET</vt:lpstr>
      <vt:lpstr>MODEL BUILDING</vt:lpstr>
      <vt:lpstr>VGG-19 ARCHITECTURE  </vt:lpstr>
      <vt:lpstr>VGG-19 FOR BINARY CLASSIFICATION</vt:lpstr>
      <vt:lpstr>VGG-19 MODEL</vt:lpstr>
      <vt:lpstr>VGG MODEL VALIDATION</vt:lpstr>
      <vt:lpstr>VGG-19 MODEL EVALUATION</vt:lpstr>
      <vt:lpstr>SUPPORT VECTOR MACHINE</vt:lpstr>
      <vt:lpstr>SUPPORT VECTOR MACHINE</vt:lpstr>
      <vt:lpstr>SVM LINEAR VALIDATION</vt:lpstr>
      <vt:lpstr>SVM_NON-LINEAR VALIDATION</vt:lpstr>
      <vt:lpstr>PERFORMANCE EVALUATION OF SELECTED MODEL SVM LINEAR</vt:lpstr>
      <vt:lpstr>LOGISTIC REGRESSION</vt:lpstr>
      <vt:lpstr>LOGISTIC REGRESSION</vt:lpstr>
      <vt:lpstr>LOGISTIC REGRESSION</vt:lpstr>
      <vt:lpstr>PERFORMANCE EVALUATION OF SELECTED MODEL LOGISTIC REGRESSION</vt:lpstr>
      <vt:lpstr>RANDOM FOREST</vt:lpstr>
      <vt:lpstr>RANDOM FOREST</vt:lpstr>
      <vt:lpstr>RANDOM FOREST VALIDATION</vt:lpstr>
      <vt:lpstr>GRADIENT AND EXTREME GRADIENT BOOSTING</vt:lpstr>
      <vt:lpstr>GRADIENT AND EXTREME GRADIENT BOOSTING</vt:lpstr>
      <vt:lpstr>GRADIENT BOOSTING CLASSIFIER</vt:lpstr>
      <vt:lpstr>EXTREME GRADIENT BOOSTING</vt:lpstr>
      <vt:lpstr>MODELS ACCURACY COMPARISONS</vt:lpstr>
      <vt:lpstr>PERFORMANCE EVALUATION OF SELECTED MODEL VGG-19</vt:lpstr>
      <vt:lpstr>PERFORMANCE EVALUATION OF SELECTED MODEL SVM LINEAR</vt:lpstr>
      <vt:lpstr>PERFORMANCE EVALUATION OF SELECTED MODEL LOGISTIC REGRESSION</vt:lpstr>
      <vt:lpstr>FINAL PREDICTED ACCURACY OF SELECTED MODELS ON TEST DATA SET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bindhu sri</cp:lastModifiedBy>
  <cp:revision>1</cp:revision>
  <dcterms:modified xsi:type="dcterms:W3CDTF">2024-04-25T04:29:28Z</dcterms:modified>
</cp:coreProperties>
</file>